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691" r:id="rId2"/>
  </p:sldMasterIdLst>
  <p:notesMasterIdLst>
    <p:notesMasterId r:id="rId14"/>
  </p:notesMasterIdLst>
  <p:handoutMasterIdLst>
    <p:handoutMasterId r:id="rId15"/>
  </p:handoutMasterIdLst>
  <p:sldIdLst>
    <p:sldId id="2147374590" r:id="rId3"/>
    <p:sldId id="2147374591" r:id="rId4"/>
    <p:sldId id="2147374592" r:id="rId5"/>
    <p:sldId id="2147374593" r:id="rId6"/>
    <p:sldId id="2147374597" r:id="rId7"/>
    <p:sldId id="2147374594" r:id="rId8"/>
    <p:sldId id="2147374595" r:id="rId9"/>
    <p:sldId id="2147374596" r:id="rId10"/>
    <p:sldId id="297" r:id="rId11"/>
    <p:sldId id="282" r:id="rId12"/>
    <p:sldId id="2147374566" r:id="rId1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5BF3"/>
    <a:srgbClr val="0000CC"/>
    <a:srgbClr val="001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4" autoAdjust="0"/>
    <p:restoredTop sz="94660"/>
  </p:normalViewPr>
  <p:slideViewPr>
    <p:cSldViewPr snapToGrid="0" snapToObjects="1">
      <p:cViewPr varScale="1">
        <p:scale>
          <a:sx n="128" d="100"/>
          <a:sy n="128" d="100"/>
        </p:scale>
        <p:origin x="624" y="17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5" d="100"/>
          <a:sy n="65" d="100"/>
        </p:scale>
        <p:origin x="286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EF8445C-9BED-4B07-9977-32D1180D1A71}" type="datetimeFigureOut">
              <a:rPr lang="en-US"/>
              <a:pPr>
                <a:defRPr/>
              </a:pPr>
              <a:t>6/28/24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Tree>
    <p:extLst>
      <p:ext uri="{BB962C8B-B14F-4D97-AF65-F5344CB8AC3E}">
        <p14:creationId xmlns:p14="http://schemas.microsoft.com/office/powerpoint/2010/main" val="39616859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945514-E6CF-453C-9648-9AE88F4FF631}" type="datetimeFigureOut">
              <a:rPr lang="en-US"/>
              <a:pPr>
                <a:defRPr/>
              </a:pPr>
              <a:t>6/28/24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27D1DDB-CCCC-4AD5-BA08-65D0D991D45E}" type="slidenum">
              <a:rPr lang="en-US" altLang="en-US"/>
              <a:pPr/>
              <a:t>‹#›</a:t>
            </a:fld>
            <a:endParaRPr lang="en-US" altLang="en-US"/>
          </a:p>
        </p:txBody>
      </p:sp>
    </p:spTree>
    <p:extLst>
      <p:ext uri="{BB962C8B-B14F-4D97-AF65-F5344CB8AC3E}">
        <p14:creationId xmlns:p14="http://schemas.microsoft.com/office/powerpoint/2010/main" val="403246724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D1DDB-CCCC-4AD5-BA08-65D0D991D45E}" type="slidenum">
              <a:rPr lang="en-US" altLang="en-US" smtClean="0"/>
              <a:pPr/>
              <a:t>1</a:t>
            </a:fld>
            <a:endParaRPr lang="en-US" altLang="en-US"/>
          </a:p>
        </p:txBody>
      </p:sp>
    </p:spTree>
    <p:extLst>
      <p:ext uri="{BB962C8B-B14F-4D97-AF65-F5344CB8AC3E}">
        <p14:creationId xmlns:p14="http://schemas.microsoft.com/office/powerpoint/2010/main" val="177799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D1DDB-CCCC-4AD5-BA08-65D0D991D45E}" type="slidenum">
              <a:rPr lang="en-US" altLang="en-US" smtClean="0"/>
              <a:pPr/>
              <a:t>2</a:t>
            </a:fld>
            <a:endParaRPr lang="en-US" altLang="en-US"/>
          </a:p>
        </p:txBody>
      </p:sp>
    </p:spTree>
    <p:extLst>
      <p:ext uri="{BB962C8B-B14F-4D97-AF65-F5344CB8AC3E}">
        <p14:creationId xmlns:p14="http://schemas.microsoft.com/office/powerpoint/2010/main" val="125592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D1DDB-CCCC-4AD5-BA08-65D0D991D45E}" type="slidenum">
              <a:rPr lang="en-US" altLang="en-US" smtClean="0"/>
              <a:pPr/>
              <a:t>3</a:t>
            </a:fld>
            <a:endParaRPr lang="en-US" altLang="en-US"/>
          </a:p>
        </p:txBody>
      </p:sp>
    </p:spTree>
    <p:extLst>
      <p:ext uri="{BB962C8B-B14F-4D97-AF65-F5344CB8AC3E}">
        <p14:creationId xmlns:p14="http://schemas.microsoft.com/office/powerpoint/2010/main" val="416989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D1DDB-CCCC-4AD5-BA08-65D0D991D45E}" type="slidenum">
              <a:rPr lang="en-US" altLang="en-US" smtClean="0"/>
              <a:pPr/>
              <a:t>4</a:t>
            </a:fld>
            <a:endParaRPr lang="en-US" altLang="en-US"/>
          </a:p>
        </p:txBody>
      </p:sp>
    </p:spTree>
    <p:extLst>
      <p:ext uri="{BB962C8B-B14F-4D97-AF65-F5344CB8AC3E}">
        <p14:creationId xmlns:p14="http://schemas.microsoft.com/office/powerpoint/2010/main" val="366305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D1DDB-CCCC-4AD5-BA08-65D0D991D45E}" type="slidenum">
              <a:rPr lang="en-US" altLang="en-US" smtClean="0"/>
              <a:pPr/>
              <a:t>5</a:t>
            </a:fld>
            <a:endParaRPr lang="en-US" altLang="en-US"/>
          </a:p>
        </p:txBody>
      </p:sp>
    </p:spTree>
    <p:extLst>
      <p:ext uri="{BB962C8B-B14F-4D97-AF65-F5344CB8AC3E}">
        <p14:creationId xmlns:p14="http://schemas.microsoft.com/office/powerpoint/2010/main" val="62908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D1DDB-CCCC-4AD5-BA08-65D0D991D45E}" type="slidenum">
              <a:rPr lang="en-US" altLang="en-US" smtClean="0"/>
              <a:pPr/>
              <a:t>6</a:t>
            </a:fld>
            <a:endParaRPr lang="en-US" altLang="en-US"/>
          </a:p>
        </p:txBody>
      </p:sp>
    </p:spTree>
    <p:extLst>
      <p:ext uri="{BB962C8B-B14F-4D97-AF65-F5344CB8AC3E}">
        <p14:creationId xmlns:p14="http://schemas.microsoft.com/office/powerpoint/2010/main" val="218495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D1DDB-CCCC-4AD5-BA08-65D0D991D45E}" type="slidenum">
              <a:rPr lang="en-US" altLang="en-US" smtClean="0"/>
              <a:pPr/>
              <a:t>7</a:t>
            </a:fld>
            <a:endParaRPr lang="en-US" altLang="en-US"/>
          </a:p>
        </p:txBody>
      </p:sp>
    </p:spTree>
    <p:extLst>
      <p:ext uri="{BB962C8B-B14F-4D97-AF65-F5344CB8AC3E}">
        <p14:creationId xmlns:p14="http://schemas.microsoft.com/office/powerpoint/2010/main" val="3271529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D1DDB-CCCC-4AD5-BA08-65D0D991D45E}" type="slidenum">
              <a:rPr lang="en-US" altLang="en-US" smtClean="0"/>
              <a:pPr/>
              <a:t>8</a:t>
            </a:fld>
            <a:endParaRPr lang="en-US" altLang="en-US"/>
          </a:p>
        </p:txBody>
      </p:sp>
    </p:spTree>
    <p:extLst>
      <p:ext uri="{BB962C8B-B14F-4D97-AF65-F5344CB8AC3E}">
        <p14:creationId xmlns:p14="http://schemas.microsoft.com/office/powerpoint/2010/main" val="368218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D1DDB-CCCC-4AD5-BA08-65D0D991D45E}" type="slidenum">
              <a:rPr lang="en-US" altLang="en-US" smtClean="0"/>
              <a:pPr/>
              <a:t>9</a:t>
            </a:fld>
            <a:endParaRPr lang="en-US" altLang="en-US"/>
          </a:p>
        </p:txBody>
      </p:sp>
    </p:spTree>
    <p:extLst>
      <p:ext uri="{BB962C8B-B14F-4D97-AF65-F5344CB8AC3E}">
        <p14:creationId xmlns:p14="http://schemas.microsoft.com/office/powerpoint/2010/main" val="3539638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458258" y="6575932"/>
            <a:ext cx="1127548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251" tIns="20620" rIns="41251" bIns="20620"/>
          <a:lstStyle>
            <a:lvl1pPr defTabSz="614363" eaLnBrk="0" hangingPunct="0">
              <a:defRPr>
                <a:solidFill>
                  <a:schemeClr val="tx1"/>
                </a:solidFill>
                <a:latin typeface="Arial" charset="0"/>
                <a:cs typeface="Arial" charset="0"/>
              </a:defRPr>
            </a:lvl1pPr>
            <a:lvl2pPr marL="742950" indent="-285750" defTabSz="614363" eaLnBrk="0" hangingPunct="0">
              <a:defRPr>
                <a:solidFill>
                  <a:schemeClr val="tx1"/>
                </a:solidFill>
                <a:latin typeface="Arial" charset="0"/>
                <a:cs typeface="Arial" charset="0"/>
              </a:defRPr>
            </a:lvl2pPr>
            <a:lvl3pPr marL="1143000" indent="-228600" defTabSz="614363" eaLnBrk="0" hangingPunct="0">
              <a:defRPr>
                <a:solidFill>
                  <a:schemeClr val="tx1"/>
                </a:solidFill>
                <a:latin typeface="Arial" charset="0"/>
                <a:cs typeface="Arial" charset="0"/>
              </a:defRPr>
            </a:lvl3pPr>
            <a:lvl4pPr marL="1600200" indent="-228600" defTabSz="614363" eaLnBrk="0" hangingPunct="0">
              <a:defRPr>
                <a:solidFill>
                  <a:schemeClr val="tx1"/>
                </a:solidFill>
                <a:latin typeface="Arial" charset="0"/>
                <a:cs typeface="Arial" charset="0"/>
              </a:defRPr>
            </a:lvl4pPr>
            <a:lvl5pPr marL="2057400" indent="-228600" defTabSz="614363" eaLnBrk="0" hangingPunct="0">
              <a:defRPr>
                <a:solidFill>
                  <a:schemeClr val="tx1"/>
                </a:solidFill>
                <a:latin typeface="Arial" charset="0"/>
                <a:cs typeface="Arial" charset="0"/>
              </a:defRPr>
            </a:lvl5pPr>
            <a:lvl6pPr marL="2514600" indent="-228600" defTabSz="614363" eaLnBrk="0" fontAlgn="base" hangingPunct="0">
              <a:spcBef>
                <a:spcPct val="0"/>
              </a:spcBef>
              <a:spcAft>
                <a:spcPct val="0"/>
              </a:spcAft>
              <a:defRPr>
                <a:solidFill>
                  <a:schemeClr val="tx1"/>
                </a:solidFill>
                <a:latin typeface="Arial" charset="0"/>
                <a:cs typeface="Arial" charset="0"/>
              </a:defRPr>
            </a:lvl6pPr>
            <a:lvl7pPr marL="2971800" indent="-228600" defTabSz="614363" eaLnBrk="0" fontAlgn="base" hangingPunct="0">
              <a:spcBef>
                <a:spcPct val="0"/>
              </a:spcBef>
              <a:spcAft>
                <a:spcPct val="0"/>
              </a:spcAft>
              <a:defRPr>
                <a:solidFill>
                  <a:schemeClr val="tx1"/>
                </a:solidFill>
                <a:latin typeface="Arial" charset="0"/>
                <a:cs typeface="Arial" charset="0"/>
              </a:defRPr>
            </a:lvl7pPr>
            <a:lvl8pPr marL="3429000" indent="-228600" defTabSz="614363" eaLnBrk="0" fontAlgn="base" hangingPunct="0">
              <a:spcBef>
                <a:spcPct val="0"/>
              </a:spcBef>
              <a:spcAft>
                <a:spcPct val="0"/>
              </a:spcAft>
              <a:defRPr>
                <a:solidFill>
                  <a:schemeClr val="tx1"/>
                </a:solidFill>
                <a:latin typeface="Arial" charset="0"/>
                <a:cs typeface="Arial" charset="0"/>
              </a:defRPr>
            </a:lvl8pPr>
            <a:lvl9pPr marL="3886200" indent="-228600" defTabSz="614363" eaLnBrk="0" fontAlgn="base" hangingPunct="0">
              <a:spcBef>
                <a:spcPct val="0"/>
              </a:spcBef>
              <a:spcAft>
                <a:spcPct val="0"/>
              </a:spcAft>
              <a:defRPr>
                <a:solidFill>
                  <a:schemeClr val="tx1"/>
                </a:solidFill>
                <a:latin typeface="Arial" charset="0"/>
                <a:cs typeface="Arial" charset="0"/>
              </a:defRPr>
            </a:lvl9pPr>
          </a:lstStyle>
          <a:p>
            <a:pPr marL="0" marR="0" lvl="0" indent="0" algn="l" defTabSz="614363"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Arial" charset="0"/>
                <a:ea typeface="+mn-ea"/>
                <a:cs typeface="Arial" charset="0"/>
              </a:rPr>
              <a:t>© Copyright IBM Corporation 2023</a:t>
            </a:r>
          </a:p>
          <a:p>
            <a:pPr marL="0" marR="0" lvl="0" indent="0" algn="l" defTabSz="614363"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Arial" charset="0"/>
                <a:ea typeface="+mn-ea"/>
                <a:cs typeface="Arial" charset="0"/>
              </a:rPr>
              <a:t>													</a:t>
            </a:r>
          </a:p>
        </p:txBody>
      </p:sp>
      <p:sp>
        <p:nvSpPr>
          <p:cNvPr id="2" name="Title 1"/>
          <p:cNvSpPr>
            <a:spLocks noGrp="1"/>
          </p:cNvSpPr>
          <p:nvPr>
            <p:ph type="ctrTitle" hasCustomPrompt="1"/>
          </p:nvPr>
        </p:nvSpPr>
        <p:spPr>
          <a:xfrm>
            <a:off x="481092" y="3381347"/>
            <a:ext cx="6719809" cy="1470025"/>
          </a:xfrm>
          <a:prstGeom prst="rect">
            <a:avLst/>
          </a:prstGeom>
        </p:spPr>
        <p:txBody>
          <a:bodyPr anchor="b">
            <a:normAutofit/>
          </a:bodyPr>
          <a:lstStyle>
            <a:lvl1pPr>
              <a:defRPr sz="2100">
                <a:solidFill>
                  <a:srgbClr val="0000CC"/>
                </a:solidFill>
                <a:latin typeface="IBM Plex Sans" panose="020B0503050203000203" pitchFamily="34" charset="0"/>
              </a:defRPr>
            </a:lvl1pPr>
          </a:lstStyle>
          <a:p>
            <a:r>
              <a:rPr lang="en-US" dirty="0"/>
              <a:t>Accelerate with ATG: </a:t>
            </a:r>
            <a:br>
              <a:rPr lang="en-US" dirty="0"/>
            </a:br>
            <a:r>
              <a:rPr lang="en-US" dirty="0"/>
              <a:t>Presentation Title</a:t>
            </a:r>
          </a:p>
        </p:txBody>
      </p:sp>
      <p:sp>
        <p:nvSpPr>
          <p:cNvPr id="3" name="Subtitle 2"/>
          <p:cNvSpPr>
            <a:spLocks noGrp="1"/>
          </p:cNvSpPr>
          <p:nvPr>
            <p:ph type="subTitle" idx="1" hasCustomPrompt="1"/>
          </p:nvPr>
        </p:nvSpPr>
        <p:spPr>
          <a:xfrm>
            <a:off x="481091" y="4855948"/>
            <a:ext cx="8534400" cy="1142134"/>
          </a:xfrm>
        </p:spPr>
        <p:txBody>
          <a:bodyPr/>
          <a:lstStyle>
            <a:lvl1pPr marL="0" indent="0" algn="l">
              <a:buNone/>
              <a:defRPr sz="1600">
                <a:solidFill>
                  <a:schemeClr val="tx1"/>
                </a:solidFill>
                <a:latin typeface="IBM Plex Sans" panose="020B050305020300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a:t>
            </a:r>
          </a:p>
        </p:txBody>
      </p:sp>
      <p:pic>
        <p:nvPicPr>
          <p:cNvPr id="17" name="Picture 16">
            <a:extLst>
              <a:ext uri="{FF2B5EF4-FFF2-40B4-BE49-F238E27FC236}">
                <a16:creationId xmlns:a16="http://schemas.microsoft.com/office/drawing/2014/main" id="{C4DFC73E-0CB2-46FB-A06B-0FBFD6601FCF}"/>
              </a:ext>
            </a:extLst>
          </p:cNvPr>
          <p:cNvPicPr>
            <a:picLocks noChangeAspect="1"/>
          </p:cNvPicPr>
          <p:nvPr userDrawn="1"/>
        </p:nvPicPr>
        <p:blipFill>
          <a:blip r:embed="rId2"/>
          <a:stretch>
            <a:fillRect/>
          </a:stretch>
        </p:blipFill>
        <p:spPr>
          <a:xfrm>
            <a:off x="10982507" y="6108679"/>
            <a:ext cx="1013384" cy="380019"/>
          </a:xfrm>
          <a:prstGeom prst="rect">
            <a:avLst/>
          </a:prstGeom>
        </p:spPr>
      </p:pic>
      <p:pic>
        <p:nvPicPr>
          <p:cNvPr id="12" name="Picture 11" descr="A picture containing text, computer&#10;&#10;Description automatically generated">
            <a:extLst>
              <a:ext uri="{FF2B5EF4-FFF2-40B4-BE49-F238E27FC236}">
                <a16:creationId xmlns:a16="http://schemas.microsoft.com/office/drawing/2014/main" id="{7FB226C4-114A-44B3-80A6-8F566B01CC09}"/>
              </a:ext>
            </a:extLst>
          </p:cNvPr>
          <p:cNvPicPr>
            <a:picLocks noChangeAspect="1"/>
          </p:cNvPicPr>
          <p:nvPr userDrawn="1"/>
        </p:nvPicPr>
        <p:blipFill>
          <a:blip r:embed="rId3"/>
          <a:stretch>
            <a:fillRect/>
          </a:stretch>
        </p:blipFill>
        <p:spPr>
          <a:xfrm>
            <a:off x="0" y="0"/>
            <a:ext cx="12192000" cy="2438400"/>
          </a:xfrm>
          <a:prstGeom prst="rect">
            <a:avLst/>
          </a:prstGeom>
        </p:spPr>
      </p:pic>
      <p:sp>
        <p:nvSpPr>
          <p:cNvPr id="4" name="Slide Number Placeholder 3">
            <a:extLst>
              <a:ext uri="{FF2B5EF4-FFF2-40B4-BE49-F238E27FC236}">
                <a16:creationId xmlns:a16="http://schemas.microsoft.com/office/drawing/2014/main" id="{F686039A-D128-495F-98F5-1A16704B7320}"/>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368217-0424-4A1B-A110-96D037EBCEB0}" type="slidenum">
              <a:rPr kumimoji="0" lang="en-US" altLang="en-US" sz="9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632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8667" y="501227"/>
            <a:ext cx="11572918" cy="587845"/>
          </a:xfrm>
          <a:prstGeom prst="rect">
            <a:avLst/>
          </a:prstGeom>
        </p:spPr>
        <p:txBody>
          <a:bodyPr/>
          <a:lstStyle>
            <a:lvl1pPr>
              <a:defRPr>
                <a:solidFill>
                  <a:srgbClr val="0000CC"/>
                </a:solidFill>
              </a:defRPr>
            </a:lvl1pPr>
          </a:lstStyle>
          <a:p>
            <a:r>
              <a:rPr lang="en-US" dirty="0"/>
              <a:t>Click to edit Master title style</a:t>
            </a:r>
          </a:p>
        </p:txBody>
      </p:sp>
      <p:sp>
        <p:nvSpPr>
          <p:cNvPr id="3" name="Content Placeholder 2"/>
          <p:cNvSpPr>
            <a:spLocks noGrp="1"/>
          </p:cNvSpPr>
          <p:nvPr>
            <p:ph idx="1"/>
          </p:nvPr>
        </p:nvSpPr>
        <p:spPr>
          <a:xfrm>
            <a:off x="338667" y="1158381"/>
            <a:ext cx="11572918" cy="5278933"/>
          </a:xfrm>
        </p:spPr>
        <p:txBody>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10816167" y="6437314"/>
            <a:ext cx="1037167" cy="365125"/>
          </a:xfrm>
        </p:spPr>
        <p:txBody>
          <a:bodyPr/>
          <a:lstStyle>
            <a:lvl1pPr>
              <a:defRPr/>
            </a:lvl1pPr>
          </a:lstStyle>
          <a:p>
            <a:fld id="{8A77F829-48BC-43AA-85AE-6468F9B7C22C}" type="slidenum">
              <a:rPr lang="en-US" altLang="en-US"/>
              <a:pPr/>
              <a:t>‹#›</a:t>
            </a:fld>
            <a:endParaRPr lang="en-US" altLang="en-US" dirty="0"/>
          </a:p>
        </p:txBody>
      </p:sp>
    </p:spTree>
    <p:extLst>
      <p:ext uri="{BB962C8B-B14F-4D97-AF65-F5344CB8AC3E}">
        <p14:creationId xmlns:p14="http://schemas.microsoft.com/office/powerpoint/2010/main" val="41342364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7" y="1165191"/>
            <a:ext cx="11572917" cy="4015581"/>
          </a:xfrm>
        </p:spPr>
        <p:txBody>
          <a:bodyPr/>
          <a:lstStyle>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6"/>
          </p:nvPr>
        </p:nvSpPr>
        <p:spPr>
          <a:xfrm>
            <a:off x="10816167" y="6437314"/>
            <a:ext cx="1037167" cy="365125"/>
          </a:xfrm>
        </p:spPr>
        <p:txBody>
          <a:bodyPr/>
          <a:lstStyle>
            <a:lvl1pPr>
              <a:defRPr/>
            </a:lvl1pPr>
          </a:lstStyle>
          <a:p>
            <a:fld id="{A1FBECBB-686B-4AEE-AB53-A1E9155142A9}" type="slidenum">
              <a:rPr lang="en-US" altLang="en-US"/>
              <a:pPr/>
              <a:t>‹#›</a:t>
            </a:fld>
            <a:endParaRPr lang="en-US" altLang="en-US"/>
          </a:p>
        </p:txBody>
      </p:sp>
      <p:sp>
        <p:nvSpPr>
          <p:cNvPr id="6" name="Title 1">
            <a:extLst>
              <a:ext uri="{FF2B5EF4-FFF2-40B4-BE49-F238E27FC236}">
                <a16:creationId xmlns:a16="http://schemas.microsoft.com/office/drawing/2014/main" id="{9731765E-BB63-448F-996D-EE90A9E32E10}"/>
              </a:ext>
            </a:extLst>
          </p:cNvPr>
          <p:cNvSpPr>
            <a:spLocks noGrp="1"/>
          </p:cNvSpPr>
          <p:nvPr>
            <p:ph type="title"/>
          </p:nvPr>
        </p:nvSpPr>
        <p:spPr>
          <a:xfrm>
            <a:off x="338667" y="501227"/>
            <a:ext cx="11572918" cy="587845"/>
          </a:xfrm>
          <a:prstGeom prst="rect">
            <a:avLst/>
          </a:prstGeom>
        </p:spPr>
        <p:txBody>
          <a:bodyPr/>
          <a:lstStyle>
            <a:lvl1pPr>
              <a:defRPr>
                <a:solidFill>
                  <a:srgbClr val="0000CC"/>
                </a:solidFill>
              </a:defRPr>
            </a:lvl1pPr>
          </a:lstStyle>
          <a:p>
            <a:r>
              <a:rPr lang="en-US" dirty="0"/>
              <a:t>Click to edit Master title style</a:t>
            </a:r>
          </a:p>
        </p:txBody>
      </p:sp>
    </p:spTree>
    <p:extLst>
      <p:ext uri="{BB962C8B-B14F-4D97-AF65-F5344CB8AC3E}">
        <p14:creationId xmlns:p14="http://schemas.microsoft.com/office/powerpoint/2010/main" val="255347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588061" y="6575932"/>
            <a:ext cx="1127548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251" tIns="20620" rIns="41251" bIns="20620"/>
          <a:lstStyle>
            <a:lvl1pPr defTabSz="614363" eaLnBrk="0" hangingPunct="0">
              <a:defRPr>
                <a:solidFill>
                  <a:schemeClr val="tx1"/>
                </a:solidFill>
                <a:latin typeface="Arial" charset="0"/>
                <a:cs typeface="Arial" charset="0"/>
              </a:defRPr>
            </a:lvl1pPr>
            <a:lvl2pPr marL="742950" indent="-285750" defTabSz="614363" eaLnBrk="0" hangingPunct="0">
              <a:defRPr>
                <a:solidFill>
                  <a:schemeClr val="tx1"/>
                </a:solidFill>
                <a:latin typeface="Arial" charset="0"/>
                <a:cs typeface="Arial" charset="0"/>
              </a:defRPr>
            </a:lvl2pPr>
            <a:lvl3pPr marL="1143000" indent="-228600" defTabSz="614363" eaLnBrk="0" hangingPunct="0">
              <a:defRPr>
                <a:solidFill>
                  <a:schemeClr val="tx1"/>
                </a:solidFill>
                <a:latin typeface="Arial" charset="0"/>
                <a:cs typeface="Arial" charset="0"/>
              </a:defRPr>
            </a:lvl3pPr>
            <a:lvl4pPr marL="1600200" indent="-228600" defTabSz="614363" eaLnBrk="0" hangingPunct="0">
              <a:defRPr>
                <a:solidFill>
                  <a:schemeClr val="tx1"/>
                </a:solidFill>
                <a:latin typeface="Arial" charset="0"/>
                <a:cs typeface="Arial" charset="0"/>
              </a:defRPr>
            </a:lvl4pPr>
            <a:lvl5pPr marL="2057400" indent="-228600" defTabSz="614363" eaLnBrk="0" hangingPunct="0">
              <a:defRPr>
                <a:solidFill>
                  <a:schemeClr val="tx1"/>
                </a:solidFill>
                <a:latin typeface="Arial" charset="0"/>
                <a:cs typeface="Arial" charset="0"/>
              </a:defRPr>
            </a:lvl5pPr>
            <a:lvl6pPr marL="2514600" indent="-228600" defTabSz="614363" eaLnBrk="0" fontAlgn="base" hangingPunct="0">
              <a:spcBef>
                <a:spcPct val="0"/>
              </a:spcBef>
              <a:spcAft>
                <a:spcPct val="0"/>
              </a:spcAft>
              <a:defRPr>
                <a:solidFill>
                  <a:schemeClr val="tx1"/>
                </a:solidFill>
                <a:latin typeface="Arial" charset="0"/>
                <a:cs typeface="Arial" charset="0"/>
              </a:defRPr>
            </a:lvl6pPr>
            <a:lvl7pPr marL="2971800" indent="-228600" defTabSz="614363" eaLnBrk="0" fontAlgn="base" hangingPunct="0">
              <a:spcBef>
                <a:spcPct val="0"/>
              </a:spcBef>
              <a:spcAft>
                <a:spcPct val="0"/>
              </a:spcAft>
              <a:defRPr>
                <a:solidFill>
                  <a:schemeClr val="tx1"/>
                </a:solidFill>
                <a:latin typeface="Arial" charset="0"/>
                <a:cs typeface="Arial" charset="0"/>
              </a:defRPr>
            </a:lvl7pPr>
            <a:lvl8pPr marL="3429000" indent="-228600" defTabSz="614363" eaLnBrk="0" fontAlgn="base" hangingPunct="0">
              <a:spcBef>
                <a:spcPct val="0"/>
              </a:spcBef>
              <a:spcAft>
                <a:spcPct val="0"/>
              </a:spcAft>
              <a:defRPr>
                <a:solidFill>
                  <a:schemeClr val="tx1"/>
                </a:solidFill>
                <a:latin typeface="Arial" charset="0"/>
                <a:cs typeface="Arial" charset="0"/>
              </a:defRPr>
            </a:lvl8pPr>
            <a:lvl9pPr marL="3886200" indent="-228600" defTabSz="614363" eaLnBrk="0" fontAlgn="base" hangingPunct="0">
              <a:spcBef>
                <a:spcPct val="0"/>
              </a:spcBef>
              <a:spcAft>
                <a:spcPct val="0"/>
              </a:spcAft>
              <a:defRPr>
                <a:solidFill>
                  <a:schemeClr val="tx1"/>
                </a:solidFill>
                <a:latin typeface="Arial" charset="0"/>
                <a:cs typeface="Arial" charset="0"/>
              </a:defRPr>
            </a:lvl9pPr>
          </a:lstStyle>
          <a:p>
            <a:pPr marL="0" marR="0" lvl="0" indent="0" algn="l" defTabSz="614363"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Arial" charset="0"/>
                <a:ea typeface="+mn-ea"/>
                <a:cs typeface="Arial" charset="0"/>
              </a:rPr>
              <a:t>© Copyright IBM Corporation 2023													</a:t>
            </a:r>
          </a:p>
        </p:txBody>
      </p:sp>
      <p:sp>
        <p:nvSpPr>
          <p:cNvPr id="2" name="Title 1"/>
          <p:cNvSpPr>
            <a:spLocks noGrp="1"/>
          </p:cNvSpPr>
          <p:nvPr>
            <p:ph type="ctrTitle" hasCustomPrompt="1"/>
          </p:nvPr>
        </p:nvSpPr>
        <p:spPr>
          <a:xfrm>
            <a:off x="481092" y="3381347"/>
            <a:ext cx="6719809" cy="1470025"/>
          </a:xfrm>
          <a:prstGeom prst="rect">
            <a:avLst/>
          </a:prstGeom>
        </p:spPr>
        <p:txBody>
          <a:bodyPr anchor="b">
            <a:normAutofit/>
          </a:bodyPr>
          <a:lstStyle>
            <a:lvl1pPr>
              <a:defRPr sz="2100">
                <a:solidFill>
                  <a:srgbClr val="0000CC"/>
                </a:solidFill>
                <a:latin typeface="IBM Plex Sans" panose="020B0503050203000203" pitchFamily="34" charset="0"/>
              </a:defRPr>
            </a:lvl1pPr>
          </a:lstStyle>
          <a:p>
            <a:r>
              <a:rPr lang="en-US" dirty="0"/>
              <a:t>Accelerate with ATG: </a:t>
            </a:r>
            <a:br>
              <a:rPr lang="en-US" dirty="0"/>
            </a:br>
            <a:r>
              <a:rPr lang="en-US" dirty="0"/>
              <a:t>Presentation Title</a:t>
            </a:r>
          </a:p>
        </p:txBody>
      </p:sp>
      <p:sp>
        <p:nvSpPr>
          <p:cNvPr id="3" name="Subtitle 2"/>
          <p:cNvSpPr>
            <a:spLocks noGrp="1"/>
          </p:cNvSpPr>
          <p:nvPr>
            <p:ph type="subTitle" idx="1" hasCustomPrompt="1"/>
          </p:nvPr>
        </p:nvSpPr>
        <p:spPr>
          <a:xfrm>
            <a:off x="481091" y="4855948"/>
            <a:ext cx="8534400" cy="1142134"/>
          </a:xfrm>
        </p:spPr>
        <p:txBody>
          <a:bodyPr/>
          <a:lstStyle>
            <a:lvl1pPr marL="0" indent="0" algn="l">
              <a:buNone/>
              <a:defRPr sz="1600">
                <a:solidFill>
                  <a:schemeClr val="tx1"/>
                </a:solidFill>
                <a:latin typeface="IBM Plex Sans" panose="020B050305020300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a:t>
            </a:r>
          </a:p>
        </p:txBody>
      </p:sp>
      <p:pic>
        <p:nvPicPr>
          <p:cNvPr id="17" name="Picture 16">
            <a:extLst>
              <a:ext uri="{FF2B5EF4-FFF2-40B4-BE49-F238E27FC236}">
                <a16:creationId xmlns:a16="http://schemas.microsoft.com/office/drawing/2014/main" id="{C4DFC73E-0CB2-46FB-A06B-0FBFD6601FCF}"/>
              </a:ext>
            </a:extLst>
          </p:cNvPr>
          <p:cNvPicPr>
            <a:picLocks noChangeAspect="1"/>
          </p:cNvPicPr>
          <p:nvPr userDrawn="1"/>
        </p:nvPicPr>
        <p:blipFill>
          <a:blip r:embed="rId2"/>
          <a:stretch>
            <a:fillRect/>
          </a:stretch>
        </p:blipFill>
        <p:spPr>
          <a:xfrm>
            <a:off x="10982507" y="6108679"/>
            <a:ext cx="1013384" cy="380019"/>
          </a:xfrm>
          <a:prstGeom prst="rect">
            <a:avLst/>
          </a:prstGeom>
        </p:spPr>
      </p:pic>
      <p:pic>
        <p:nvPicPr>
          <p:cNvPr id="12" name="Picture 11" descr="A picture containing text, computer&#10;&#10;Description automatically generated">
            <a:extLst>
              <a:ext uri="{FF2B5EF4-FFF2-40B4-BE49-F238E27FC236}">
                <a16:creationId xmlns:a16="http://schemas.microsoft.com/office/drawing/2014/main" id="{7FB226C4-114A-44B3-80A6-8F566B01CC09}"/>
              </a:ext>
            </a:extLst>
          </p:cNvPr>
          <p:cNvPicPr>
            <a:picLocks noChangeAspect="1"/>
          </p:cNvPicPr>
          <p:nvPr userDrawn="1"/>
        </p:nvPicPr>
        <p:blipFill>
          <a:blip r:embed="rId3"/>
          <a:stretch>
            <a:fillRect/>
          </a:stretch>
        </p:blipFill>
        <p:spPr>
          <a:xfrm>
            <a:off x="0" y="0"/>
            <a:ext cx="12192000" cy="2438400"/>
          </a:xfrm>
          <a:prstGeom prst="rect">
            <a:avLst/>
          </a:prstGeom>
        </p:spPr>
      </p:pic>
    </p:spTree>
    <p:extLst>
      <p:ext uri="{BB962C8B-B14F-4D97-AF65-F5344CB8AC3E}">
        <p14:creationId xmlns:p14="http://schemas.microsoft.com/office/powerpoint/2010/main" val="52410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8667" y="501227"/>
            <a:ext cx="11572918" cy="587845"/>
          </a:xfrm>
          <a:prstGeom prst="rect">
            <a:avLst/>
          </a:prstGeom>
        </p:spPr>
        <p:txBody>
          <a:bodyPr/>
          <a:lstStyle>
            <a:lvl1pPr>
              <a:defRPr>
                <a:solidFill>
                  <a:srgbClr val="0000CC"/>
                </a:solidFill>
              </a:defRPr>
            </a:lvl1pPr>
          </a:lstStyle>
          <a:p>
            <a:r>
              <a:rPr lang="en-US" dirty="0"/>
              <a:t>Click to edit Master title style</a:t>
            </a:r>
          </a:p>
        </p:txBody>
      </p:sp>
      <p:sp>
        <p:nvSpPr>
          <p:cNvPr id="3" name="Content Placeholder 2"/>
          <p:cNvSpPr>
            <a:spLocks noGrp="1"/>
          </p:cNvSpPr>
          <p:nvPr>
            <p:ph idx="1"/>
          </p:nvPr>
        </p:nvSpPr>
        <p:spPr>
          <a:xfrm>
            <a:off x="338667" y="1158381"/>
            <a:ext cx="11572918" cy="5278933"/>
          </a:xfrm>
        </p:spPr>
        <p:txBody>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10816167" y="6437314"/>
            <a:ext cx="1037167" cy="365125"/>
          </a:xfrm>
        </p:spPr>
        <p:txBody>
          <a:bodyPr/>
          <a:lstStyle>
            <a:lvl1pPr>
              <a:defRPr/>
            </a:lvl1pPr>
          </a:lstStyle>
          <a:p>
            <a:fld id="{8A77F829-48BC-43AA-85AE-6468F9B7C22C}" type="slidenum">
              <a:rPr lang="en-US" altLang="en-US"/>
              <a:pPr/>
              <a:t>‹#›</a:t>
            </a:fld>
            <a:endParaRPr lang="en-US" altLang="en-US" dirty="0"/>
          </a:p>
        </p:txBody>
      </p:sp>
    </p:spTree>
    <p:extLst>
      <p:ext uri="{BB962C8B-B14F-4D97-AF65-F5344CB8AC3E}">
        <p14:creationId xmlns:p14="http://schemas.microsoft.com/office/powerpoint/2010/main" val="775658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7" y="1165191"/>
            <a:ext cx="11572917" cy="4015581"/>
          </a:xfrm>
        </p:spPr>
        <p:txBody>
          <a:bodyPr/>
          <a:lstStyle>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6"/>
          </p:nvPr>
        </p:nvSpPr>
        <p:spPr>
          <a:xfrm>
            <a:off x="10816167" y="6437314"/>
            <a:ext cx="1037167" cy="365125"/>
          </a:xfrm>
        </p:spPr>
        <p:txBody>
          <a:bodyPr/>
          <a:lstStyle>
            <a:lvl1pPr>
              <a:defRPr/>
            </a:lvl1pPr>
          </a:lstStyle>
          <a:p>
            <a:fld id="{A1FBECBB-686B-4AEE-AB53-A1E9155142A9}" type="slidenum">
              <a:rPr lang="en-US" altLang="en-US"/>
              <a:pPr/>
              <a:t>‹#›</a:t>
            </a:fld>
            <a:endParaRPr lang="en-US" altLang="en-US"/>
          </a:p>
        </p:txBody>
      </p:sp>
      <p:sp>
        <p:nvSpPr>
          <p:cNvPr id="6" name="Title 1">
            <a:extLst>
              <a:ext uri="{FF2B5EF4-FFF2-40B4-BE49-F238E27FC236}">
                <a16:creationId xmlns:a16="http://schemas.microsoft.com/office/drawing/2014/main" id="{9731765E-BB63-448F-996D-EE90A9E32E10}"/>
              </a:ext>
            </a:extLst>
          </p:cNvPr>
          <p:cNvSpPr>
            <a:spLocks noGrp="1"/>
          </p:cNvSpPr>
          <p:nvPr>
            <p:ph type="title"/>
          </p:nvPr>
        </p:nvSpPr>
        <p:spPr>
          <a:xfrm>
            <a:off x="338667" y="501227"/>
            <a:ext cx="11572918" cy="587845"/>
          </a:xfrm>
          <a:prstGeom prst="rect">
            <a:avLst/>
          </a:prstGeom>
        </p:spPr>
        <p:txBody>
          <a:bodyPr/>
          <a:lstStyle>
            <a:lvl1pPr>
              <a:defRPr>
                <a:solidFill>
                  <a:srgbClr val="0000CC"/>
                </a:solidFill>
              </a:defRPr>
            </a:lvl1pPr>
          </a:lstStyle>
          <a:p>
            <a:r>
              <a:rPr lang="en-US" dirty="0"/>
              <a:t>Click to edit Master title style</a:t>
            </a:r>
          </a:p>
        </p:txBody>
      </p:sp>
    </p:spTree>
    <p:extLst>
      <p:ext uri="{BB962C8B-B14F-4D97-AF65-F5344CB8AC3E}">
        <p14:creationId xmlns:p14="http://schemas.microsoft.com/office/powerpoint/2010/main" val="267784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617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338666" y="1179017"/>
            <a:ext cx="11572918" cy="52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10816167" y="6457951"/>
            <a:ext cx="1037167"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2368217-0424-4A1B-A110-96D037EBCEB0}" type="slidenum">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cxnSp>
        <p:nvCxnSpPr>
          <p:cNvPr id="5" name="Straight Connector 4"/>
          <p:cNvCxnSpPr/>
          <p:nvPr userDrawn="1"/>
        </p:nvCxnSpPr>
        <p:spPr>
          <a:xfrm>
            <a:off x="338666" y="1044326"/>
            <a:ext cx="11572918" cy="0"/>
          </a:xfrm>
          <a:prstGeom prst="line">
            <a:avLst/>
          </a:prstGeom>
          <a:ln>
            <a:solidFill>
              <a:srgbClr val="001D6B"/>
            </a:solidFill>
          </a:ln>
        </p:spPr>
        <p:style>
          <a:lnRef idx="2">
            <a:schemeClr val="accent1"/>
          </a:lnRef>
          <a:fillRef idx="0">
            <a:schemeClr val="accent1"/>
          </a:fillRef>
          <a:effectRef idx="1">
            <a:schemeClr val="accent1"/>
          </a:effectRef>
          <a:fontRef idx="minor">
            <a:schemeClr val="tx1"/>
          </a:fontRef>
        </p:style>
      </p:cxnSp>
      <p:sp>
        <p:nvSpPr>
          <p:cNvPr id="2" name="AutoShape 2" descr="Click here to see the community’s start page"/>
          <p:cNvSpPr>
            <a:spLocks noChangeAspect="1" noChangeArrowheads="1"/>
          </p:cNvSpPr>
          <p:nvPr userDrawn="1"/>
        </p:nvSpPr>
        <p:spPr bwMode="auto">
          <a:xfrm>
            <a:off x="-740833" y="26997"/>
            <a:ext cx="1968500" cy="1476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F9256538-5613-4266-9CDA-DCD3137AFEED}"/>
              </a:ext>
            </a:extLst>
          </p:cNvPr>
          <p:cNvPicPr>
            <a:picLocks noChangeAspect="1"/>
          </p:cNvPicPr>
          <p:nvPr userDrawn="1"/>
        </p:nvPicPr>
        <p:blipFill>
          <a:blip r:embed="rId5"/>
          <a:stretch>
            <a:fillRect/>
          </a:stretch>
        </p:blipFill>
        <p:spPr>
          <a:xfrm>
            <a:off x="1524" y="0"/>
            <a:ext cx="12188952" cy="457200"/>
          </a:xfrm>
          <a:prstGeom prst="rect">
            <a:avLst/>
          </a:prstGeom>
        </p:spPr>
      </p:pic>
      <p:sp>
        <p:nvSpPr>
          <p:cNvPr id="11" name="Title 1">
            <a:extLst>
              <a:ext uri="{FF2B5EF4-FFF2-40B4-BE49-F238E27FC236}">
                <a16:creationId xmlns:a16="http://schemas.microsoft.com/office/drawing/2014/main" id="{305AD81F-150F-4EF4-AA53-34BDED6DA9F3}"/>
              </a:ext>
            </a:extLst>
          </p:cNvPr>
          <p:cNvSpPr txBox="1">
            <a:spLocks/>
          </p:cNvSpPr>
          <p:nvPr userDrawn="1"/>
        </p:nvSpPr>
        <p:spPr>
          <a:xfrm>
            <a:off x="338667" y="501227"/>
            <a:ext cx="11572918" cy="587845"/>
          </a:xfrm>
          <a:prstGeom prst="rect">
            <a:avLst/>
          </a:prstGeom>
        </p:spPr>
        <p:txBody>
          <a:bodyPr/>
          <a:lstStyle>
            <a:lvl1pPr algn="l" defTabSz="457200" rtl="0" eaLnBrk="1" fontAlgn="base" hangingPunct="1">
              <a:spcBef>
                <a:spcPct val="0"/>
              </a:spcBef>
              <a:spcAft>
                <a:spcPct val="0"/>
              </a:spcAft>
              <a:defRPr sz="2000" b="1" kern="1200">
                <a:solidFill>
                  <a:srgbClr val="001D6B"/>
                </a:solidFill>
                <a:latin typeface="IBM Plex Sans" panose="020B0503050203000203" pitchFamily="34" charset="0"/>
                <a:ea typeface="+mj-ea"/>
                <a:cs typeface="+mj-cs"/>
              </a:defRPr>
            </a:lvl1pPr>
            <a:lvl2pPr algn="l" defTabSz="457200" rtl="0" eaLnBrk="1" fontAlgn="base" hangingPunct="1">
              <a:spcBef>
                <a:spcPct val="0"/>
              </a:spcBef>
              <a:spcAft>
                <a:spcPct val="0"/>
              </a:spcAft>
              <a:defRPr sz="2000" b="1">
                <a:solidFill>
                  <a:schemeClr val="accent1"/>
                </a:solidFill>
                <a:latin typeface="Arial" charset="0"/>
              </a:defRPr>
            </a:lvl2pPr>
            <a:lvl3pPr algn="l" defTabSz="457200" rtl="0" eaLnBrk="1" fontAlgn="base" hangingPunct="1">
              <a:spcBef>
                <a:spcPct val="0"/>
              </a:spcBef>
              <a:spcAft>
                <a:spcPct val="0"/>
              </a:spcAft>
              <a:defRPr sz="2000" b="1">
                <a:solidFill>
                  <a:schemeClr val="accent1"/>
                </a:solidFill>
                <a:latin typeface="Arial" charset="0"/>
              </a:defRPr>
            </a:lvl3pPr>
            <a:lvl4pPr algn="l" defTabSz="457200" rtl="0" eaLnBrk="1" fontAlgn="base" hangingPunct="1">
              <a:spcBef>
                <a:spcPct val="0"/>
              </a:spcBef>
              <a:spcAft>
                <a:spcPct val="0"/>
              </a:spcAft>
              <a:defRPr sz="2000" b="1">
                <a:solidFill>
                  <a:schemeClr val="accent1"/>
                </a:solidFill>
                <a:latin typeface="Arial" charset="0"/>
              </a:defRPr>
            </a:lvl4pPr>
            <a:lvl5pPr algn="l" defTabSz="457200" rtl="0" eaLnBrk="1" fontAlgn="base" hangingPunct="1">
              <a:spcBef>
                <a:spcPct val="0"/>
              </a:spcBef>
              <a:spcAft>
                <a:spcPct val="0"/>
              </a:spcAft>
              <a:defRPr sz="2000" b="1">
                <a:solidFill>
                  <a:schemeClr val="accent1"/>
                </a:solidFill>
                <a:latin typeface="Arial" charset="0"/>
              </a:defRPr>
            </a:lvl5pPr>
            <a:lvl6pPr marL="457200" algn="l" defTabSz="457200" rtl="0" eaLnBrk="1" fontAlgn="base" hangingPunct="1">
              <a:spcBef>
                <a:spcPct val="0"/>
              </a:spcBef>
              <a:spcAft>
                <a:spcPct val="0"/>
              </a:spcAft>
              <a:defRPr sz="2000" b="1">
                <a:solidFill>
                  <a:schemeClr val="accent1"/>
                </a:solidFill>
                <a:latin typeface="Arial" charset="0"/>
              </a:defRPr>
            </a:lvl6pPr>
            <a:lvl7pPr marL="914400" algn="l" defTabSz="457200" rtl="0" eaLnBrk="1" fontAlgn="base" hangingPunct="1">
              <a:spcBef>
                <a:spcPct val="0"/>
              </a:spcBef>
              <a:spcAft>
                <a:spcPct val="0"/>
              </a:spcAft>
              <a:defRPr sz="2000" b="1">
                <a:solidFill>
                  <a:schemeClr val="accent1"/>
                </a:solidFill>
                <a:latin typeface="Arial" charset="0"/>
              </a:defRPr>
            </a:lvl7pPr>
            <a:lvl8pPr marL="1371600" algn="l" defTabSz="457200" rtl="0" eaLnBrk="1" fontAlgn="base" hangingPunct="1">
              <a:spcBef>
                <a:spcPct val="0"/>
              </a:spcBef>
              <a:spcAft>
                <a:spcPct val="0"/>
              </a:spcAft>
              <a:defRPr sz="2000" b="1">
                <a:solidFill>
                  <a:schemeClr val="accent1"/>
                </a:solidFill>
                <a:latin typeface="Arial" charset="0"/>
              </a:defRPr>
            </a:lvl8pPr>
            <a:lvl9pPr marL="1828800" algn="l" defTabSz="457200" rtl="0" eaLnBrk="1" fontAlgn="base" hangingPunct="1">
              <a:spcBef>
                <a:spcPct val="0"/>
              </a:spcBef>
              <a:spcAft>
                <a:spcPct val="0"/>
              </a:spcAft>
              <a:defRPr sz="2000" b="1">
                <a:solidFill>
                  <a:schemeClr val="accent1"/>
                </a:solidFill>
                <a:latin typeface="Arial" charset="0"/>
              </a:defRPr>
            </a:lvl9pPr>
          </a:lstStyle>
          <a:p>
            <a:endParaRPr lang="en-US" dirty="0"/>
          </a:p>
        </p:txBody>
      </p:sp>
      <p:sp>
        <p:nvSpPr>
          <p:cNvPr id="10" name="Rectangle 9">
            <a:extLst>
              <a:ext uri="{FF2B5EF4-FFF2-40B4-BE49-F238E27FC236}">
                <a16:creationId xmlns:a16="http://schemas.microsoft.com/office/drawing/2014/main" id="{609AA6E2-F82C-48E6-9B2E-172F18A27D3E}"/>
              </a:ext>
            </a:extLst>
          </p:cNvPr>
          <p:cNvSpPr>
            <a:spLocks noChangeArrowheads="1"/>
          </p:cNvSpPr>
          <p:nvPr userDrawn="1"/>
        </p:nvSpPr>
        <p:spPr bwMode="gray">
          <a:xfrm>
            <a:off x="338666" y="6547895"/>
            <a:ext cx="1127548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251" tIns="20620" rIns="41251" bIns="20620"/>
          <a:lstStyle>
            <a:lvl1pPr defTabSz="614363" eaLnBrk="0" hangingPunct="0">
              <a:defRPr>
                <a:solidFill>
                  <a:schemeClr val="tx1"/>
                </a:solidFill>
                <a:latin typeface="Arial" charset="0"/>
                <a:cs typeface="Arial" charset="0"/>
              </a:defRPr>
            </a:lvl1pPr>
            <a:lvl2pPr marL="742950" indent="-285750" defTabSz="614363" eaLnBrk="0" hangingPunct="0">
              <a:defRPr>
                <a:solidFill>
                  <a:schemeClr val="tx1"/>
                </a:solidFill>
                <a:latin typeface="Arial" charset="0"/>
                <a:cs typeface="Arial" charset="0"/>
              </a:defRPr>
            </a:lvl2pPr>
            <a:lvl3pPr marL="1143000" indent="-228600" defTabSz="614363" eaLnBrk="0" hangingPunct="0">
              <a:defRPr>
                <a:solidFill>
                  <a:schemeClr val="tx1"/>
                </a:solidFill>
                <a:latin typeface="Arial" charset="0"/>
                <a:cs typeface="Arial" charset="0"/>
              </a:defRPr>
            </a:lvl3pPr>
            <a:lvl4pPr marL="1600200" indent="-228600" defTabSz="614363" eaLnBrk="0" hangingPunct="0">
              <a:defRPr>
                <a:solidFill>
                  <a:schemeClr val="tx1"/>
                </a:solidFill>
                <a:latin typeface="Arial" charset="0"/>
                <a:cs typeface="Arial" charset="0"/>
              </a:defRPr>
            </a:lvl4pPr>
            <a:lvl5pPr marL="2057400" indent="-228600" defTabSz="614363" eaLnBrk="0" hangingPunct="0">
              <a:defRPr>
                <a:solidFill>
                  <a:schemeClr val="tx1"/>
                </a:solidFill>
                <a:latin typeface="Arial" charset="0"/>
                <a:cs typeface="Arial" charset="0"/>
              </a:defRPr>
            </a:lvl5pPr>
            <a:lvl6pPr marL="2514600" indent="-228600" defTabSz="614363" eaLnBrk="0" fontAlgn="base" hangingPunct="0">
              <a:spcBef>
                <a:spcPct val="0"/>
              </a:spcBef>
              <a:spcAft>
                <a:spcPct val="0"/>
              </a:spcAft>
              <a:defRPr>
                <a:solidFill>
                  <a:schemeClr val="tx1"/>
                </a:solidFill>
                <a:latin typeface="Arial" charset="0"/>
                <a:cs typeface="Arial" charset="0"/>
              </a:defRPr>
            </a:lvl6pPr>
            <a:lvl7pPr marL="2971800" indent="-228600" defTabSz="614363" eaLnBrk="0" fontAlgn="base" hangingPunct="0">
              <a:spcBef>
                <a:spcPct val="0"/>
              </a:spcBef>
              <a:spcAft>
                <a:spcPct val="0"/>
              </a:spcAft>
              <a:defRPr>
                <a:solidFill>
                  <a:schemeClr val="tx1"/>
                </a:solidFill>
                <a:latin typeface="Arial" charset="0"/>
                <a:cs typeface="Arial" charset="0"/>
              </a:defRPr>
            </a:lvl7pPr>
            <a:lvl8pPr marL="3429000" indent="-228600" defTabSz="614363" eaLnBrk="0" fontAlgn="base" hangingPunct="0">
              <a:spcBef>
                <a:spcPct val="0"/>
              </a:spcBef>
              <a:spcAft>
                <a:spcPct val="0"/>
              </a:spcAft>
              <a:defRPr>
                <a:solidFill>
                  <a:schemeClr val="tx1"/>
                </a:solidFill>
                <a:latin typeface="Arial" charset="0"/>
                <a:cs typeface="Arial" charset="0"/>
              </a:defRPr>
            </a:lvl8pPr>
            <a:lvl9pPr marL="3886200" indent="-228600" defTabSz="614363" eaLnBrk="0" fontAlgn="base" hangingPunct="0">
              <a:spcBef>
                <a:spcPct val="0"/>
              </a:spcBef>
              <a:spcAft>
                <a:spcPct val="0"/>
              </a:spcAft>
              <a:defRPr>
                <a:solidFill>
                  <a:schemeClr val="tx1"/>
                </a:solidFill>
                <a:latin typeface="Arial" charset="0"/>
                <a:cs typeface="Arial" charset="0"/>
              </a:defRPr>
            </a:lvl9pPr>
          </a:lstStyle>
          <a:p>
            <a:pPr marL="0" marR="0" lvl="0" indent="0" algn="l" defTabSz="614363"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Arial" charset="0"/>
                <a:ea typeface="+mn-ea"/>
                <a:cs typeface="Arial" charset="0"/>
              </a:rPr>
              <a:t>© Copyright IBM Corporation 2023</a:t>
            </a:r>
          </a:p>
          <a:p>
            <a:pPr marL="0" marR="0" lvl="0" indent="0" algn="l" defTabSz="614363"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Arial" charset="0"/>
                <a:ea typeface="+mn-ea"/>
                <a:cs typeface="Arial" charset="0"/>
              </a:rPr>
              <a:t>													</a:t>
            </a:r>
          </a:p>
        </p:txBody>
      </p:sp>
    </p:spTree>
    <p:extLst>
      <p:ext uri="{BB962C8B-B14F-4D97-AF65-F5344CB8AC3E}">
        <p14:creationId xmlns:p14="http://schemas.microsoft.com/office/powerpoint/2010/main" val="2782924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hdr="0" ftr="0" dt="0"/>
  <p:txStyles>
    <p:titleStyle>
      <a:lvl1pPr algn="l" defTabSz="457200" rtl="0" eaLnBrk="1" fontAlgn="base" hangingPunct="1">
        <a:spcBef>
          <a:spcPct val="0"/>
        </a:spcBef>
        <a:spcAft>
          <a:spcPct val="0"/>
        </a:spcAft>
        <a:defRPr sz="2000" b="1" kern="1200">
          <a:solidFill>
            <a:srgbClr val="001D6B"/>
          </a:solidFill>
          <a:latin typeface="IBM Plex Sans" panose="020B0503050203000203" pitchFamily="34" charset="0"/>
          <a:ea typeface="+mj-ea"/>
          <a:cs typeface="+mj-cs"/>
        </a:defRPr>
      </a:lvl1pPr>
      <a:lvl2pPr algn="l" defTabSz="457200" rtl="0" eaLnBrk="1" fontAlgn="base" hangingPunct="1">
        <a:spcBef>
          <a:spcPct val="0"/>
        </a:spcBef>
        <a:spcAft>
          <a:spcPct val="0"/>
        </a:spcAft>
        <a:defRPr sz="2000" b="1">
          <a:solidFill>
            <a:schemeClr val="accent1"/>
          </a:solidFill>
          <a:latin typeface="Arial" charset="0"/>
        </a:defRPr>
      </a:lvl2pPr>
      <a:lvl3pPr algn="l" defTabSz="457200" rtl="0" eaLnBrk="1" fontAlgn="base" hangingPunct="1">
        <a:spcBef>
          <a:spcPct val="0"/>
        </a:spcBef>
        <a:spcAft>
          <a:spcPct val="0"/>
        </a:spcAft>
        <a:defRPr sz="2000" b="1">
          <a:solidFill>
            <a:schemeClr val="accent1"/>
          </a:solidFill>
          <a:latin typeface="Arial" charset="0"/>
        </a:defRPr>
      </a:lvl3pPr>
      <a:lvl4pPr algn="l" defTabSz="457200" rtl="0" eaLnBrk="1" fontAlgn="base" hangingPunct="1">
        <a:spcBef>
          <a:spcPct val="0"/>
        </a:spcBef>
        <a:spcAft>
          <a:spcPct val="0"/>
        </a:spcAft>
        <a:defRPr sz="2000" b="1">
          <a:solidFill>
            <a:schemeClr val="accent1"/>
          </a:solidFill>
          <a:latin typeface="Arial" charset="0"/>
        </a:defRPr>
      </a:lvl4pPr>
      <a:lvl5pPr algn="l" defTabSz="457200" rtl="0" eaLnBrk="1" fontAlgn="base" hangingPunct="1">
        <a:spcBef>
          <a:spcPct val="0"/>
        </a:spcBef>
        <a:spcAft>
          <a:spcPct val="0"/>
        </a:spcAft>
        <a:defRPr sz="2000" b="1">
          <a:solidFill>
            <a:schemeClr val="accent1"/>
          </a:solidFill>
          <a:latin typeface="Arial" charset="0"/>
        </a:defRPr>
      </a:lvl5pPr>
      <a:lvl6pPr marL="457200" algn="l" defTabSz="457200" rtl="0" eaLnBrk="1" fontAlgn="base" hangingPunct="1">
        <a:spcBef>
          <a:spcPct val="0"/>
        </a:spcBef>
        <a:spcAft>
          <a:spcPct val="0"/>
        </a:spcAft>
        <a:defRPr sz="2000" b="1">
          <a:solidFill>
            <a:schemeClr val="accent1"/>
          </a:solidFill>
          <a:latin typeface="Arial" charset="0"/>
        </a:defRPr>
      </a:lvl6pPr>
      <a:lvl7pPr marL="914400" algn="l" defTabSz="457200" rtl="0" eaLnBrk="1" fontAlgn="base" hangingPunct="1">
        <a:spcBef>
          <a:spcPct val="0"/>
        </a:spcBef>
        <a:spcAft>
          <a:spcPct val="0"/>
        </a:spcAft>
        <a:defRPr sz="2000" b="1">
          <a:solidFill>
            <a:schemeClr val="accent1"/>
          </a:solidFill>
          <a:latin typeface="Arial" charset="0"/>
        </a:defRPr>
      </a:lvl7pPr>
      <a:lvl8pPr marL="1371600" algn="l" defTabSz="457200" rtl="0" eaLnBrk="1" fontAlgn="base" hangingPunct="1">
        <a:spcBef>
          <a:spcPct val="0"/>
        </a:spcBef>
        <a:spcAft>
          <a:spcPct val="0"/>
        </a:spcAft>
        <a:defRPr sz="2000" b="1">
          <a:solidFill>
            <a:schemeClr val="accent1"/>
          </a:solidFill>
          <a:latin typeface="Arial" charset="0"/>
        </a:defRPr>
      </a:lvl8pPr>
      <a:lvl9pPr marL="1828800" algn="l" defTabSz="457200" rtl="0" eaLnBrk="1" fontAlgn="base" hangingPunct="1">
        <a:spcBef>
          <a:spcPct val="0"/>
        </a:spcBef>
        <a:spcAft>
          <a:spcPct val="0"/>
        </a:spcAft>
        <a:defRPr sz="2000" b="1">
          <a:solidFill>
            <a:schemeClr val="accent1"/>
          </a:solidFill>
          <a:latin typeface="Arial" charset="0"/>
        </a:defRPr>
      </a:lvl9pPr>
    </p:titleStyle>
    <p:bodyStyle>
      <a:lvl1pPr marL="149225" indent="-149225" algn="l" defTabSz="614363" rtl="0" eaLnBrk="1" fontAlgn="base" hangingPunct="1">
        <a:spcBef>
          <a:spcPct val="0"/>
        </a:spcBef>
        <a:spcAft>
          <a:spcPct val="25000"/>
        </a:spcAft>
        <a:buClr>
          <a:srgbClr val="0000CC"/>
        </a:buClr>
        <a:buFont typeface="Arial" panose="020B0604020202020204" pitchFamily="34" charset="0"/>
        <a:buChar char="•"/>
        <a:defRPr sz="1800" kern="1200">
          <a:solidFill>
            <a:schemeClr val="tx1"/>
          </a:solidFill>
          <a:latin typeface="IBM Plex Sans" panose="020B0503050203000203" pitchFamily="34" charset="0"/>
          <a:ea typeface="+mn-ea"/>
          <a:cs typeface="+mn-cs"/>
        </a:defRPr>
      </a:lvl1pPr>
      <a:lvl2pPr marL="307975" indent="-157163" algn="l" defTabSz="614363" rtl="0" eaLnBrk="1" fontAlgn="base" hangingPunct="1">
        <a:spcBef>
          <a:spcPct val="0"/>
        </a:spcBef>
        <a:spcAft>
          <a:spcPct val="25000"/>
        </a:spcAft>
        <a:buClr>
          <a:srgbClr val="0000CC"/>
        </a:buClr>
        <a:buFont typeface="Arial" panose="020B0604020202020204" pitchFamily="34" charset="0"/>
        <a:buChar char="•"/>
        <a:defRPr sz="1600" kern="1200">
          <a:solidFill>
            <a:schemeClr val="tx1"/>
          </a:solidFill>
          <a:latin typeface="IBM Plex Sans" panose="020B0503050203000203" pitchFamily="34" charset="0"/>
          <a:ea typeface="+mn-ea"/>
          <a:cs typeface="+mn-cs"/>
        </a:defRPr>
      </a:lvl2pPr>
      <a:lvl3pPr marL="463550" indent="-153988" algn="l" defTabSz="614363" rtl="0" eaLnBrk="1" fontAlgn="base" hangingPunct="1">
        <a:spcBef>
          <a:spcPct val="0"/>
        </a:spcBef>
        <a:spcAft>
          <a:spcPct val="25000"/>
        </a:spcAft>
        <a:buClr>
          <a:srgbClr val="0000CC"/>
        </a:buClr>
        <a:buFont typeface="Arial" panose="020B0604020202020204" pitchFamily="34" charset="0"/>
        <a:buChar char="•"/>
        <a:defRPr sz="1400" kern="1200">
          <a:solidFill>
            <a:schemeClr val="tx1"/>
          </a:solidFill>
          <a:latin typeface="IBM Plex Sans" panose="020B0503050203000203" pitchFamily="34" charset="0"/>
          <a:ea typeface="+mn-ea"/>
          <a:cs typeface="+mn-cs"/>
        </a:defRPr>
      </a:lvl3pPr>
      <a:lvl4pPr marL="612775" indent="-147638" algn="l" defTabSz="614363" rtl="0" eaLnBrk="1" fontAlgn="base" hangingPunct="1">
        <a:spcBef>
          <a:spcPct val="0"/>
        </a:spcBef>
        <a:spcAft>
          <a:spcPct val="25000"/>
        </a:spcAft>
        <a:buClr>
          <a:srgbClr val="0000CC"/>
        </a:buClr>
        <a:buFont typeface="Arial" panose="020B0604020202020204" pitchFamily="34" charset="0"/>
        <a:buChar char="•"/>
        <a:defRPr sz="1200" kern="1200">
          <a:solidFill>
            <a:schemeClr val="tx1"/>
          </a:solidFill>
          <a:latin typeface="IBM Plex Sans" panose="020B0503050203000203" pitchFamily="34" charset="0"/>
          <a:ea typeface="+mn-ea"/>
          <a:cs typeface="+mn-cs"/>
        </a:defRPr>
      </a:lvl4pPr>
      <a:lvl5pPr marL="768350" indent="-153988" algn="l" defTabSz="614363" rtl="0" eaLnBrk="1" fontAlgn="base" hangingPunct="1">
        <a:spcBef>
          <a:spcPct val="0"/>
        </a:spcBef>
        <a:spcAft>
          <a:spcPct val="25000"/>
        </a:spcAft>
        <a:buClr>
          <a:srgbClr val="0000CC"/>
        </a:buClr>
        <a:buFont typeface="Arial" panose="020B0604020202020204" pitchFamily="34" charset="0"/>
        <a:buChar char="•"/>
        <a:defRPr sz="1200" kern="1200">
          <a:solidFill>
            <a:schemeClr val="tx1"/>
          </a:solidFill>
          <a:latin typeface="IBM Plex Sans" panose="020B050305020300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338666" y="1179017"/>
            <a:ext cx="11572918" cy="52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10816167" y="6457951"/>
            <a:ext cx="1037167"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2368217-0424-4A1B-A110-96D037EBCEB0}" type="slidenum">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cxnSp>
        <p:nvCxnSpPr>
          <p:cNvPr id="5" name="Straight Connector 4"/>
          <p:cNvCxnSpPr/>
          <p:nvPr userDrawn="1"/>
        </p:nvCxnSpPr>
        <p:spPr>
          <a:xfrm>
            <a:off x="338666" y="1044326"/>
            <a:ext cx="11572918" cy="0"/>
          </a:xfrm>
          <a:prstGeom prst="line">
            <a:avLst/>
          </a:prstGeom>
          <a:ln>
            <a:solidFill>
              <a:srgbClr val="001D6B"/>
            </a:solidFill>
          </a:ln>
        </p:spPr>
        <p:style>
          <a:lnRef idx="2">
            <a:schemeClr val="accent1"/>
          </a:lnRef>
          <a:fillRef idx="0">
            <a:schemeClr val="accent1"/>
          </a:fillRef>
          <a:effectRef idx="1">
            <a:schemeClr val="accent1"/>
          </a:effectRef>
          <a:fontRef idx="minor">
            <a:schemeClr val="tx1"/>
          </a:fontRef>
        </p:style>
      </p:cxnSp>
      <p:sp>
        <p:nvSpPr>
          <p:cNvPr id="2" name="AutoShape 2" descr="Click here to see the community’s start page"/>
          <p:cNvSpPr>
            <a:spLocks noChangeAspect="1" noChangeArrowheads="1"/>
          </p:cNvSpPr>
          <p:nvPr userDrawn="1"/>
        </p:nvSpPr>
        <p:spPr bwMode="auto">
          <a:xfrm>
            <a:off x="-740833" y="26997"/>
            <a:ext cx="1968500" cy="1476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6F73FF29-61A1-497A-94EB-8AD4BA76ABA7}"/>
              </a:ext>
            </a:extLst>
          </p:cNvPr>
          <p:cNvSpPr>
            <a:spLocks noChangeArrowheads="1"/>
          </p:cNvSpPr>
          <p:nvPr userDrawn="1"/>
        </p:nvSpPr>
        <p:spPr bwMode="gray">
          <a:xfrm>
            <a:off x="588061" y="6575932"/>
            <a:ext cx="1127548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251" tIns="20620" rIns="41251" bIns="20620"/>
          <a:lstStyle>
            <a:lvl1pPr defTabSz="614363" eaLnBrk="0" hangingPunct="0">
              <a:defRPr>
                <a:solidFill>
                  <a:schemeClr val="tx1"/>
                </a:solidFill>
                <a:latin typeface="Arial" charset="0"/>
                <a:cs typeface="Arial" charset="0"/>
              </a:defRPr>
            </a:lvl1pPr>
            <a:lvl2pPr marL="742950" indent="-285750" defTabSz="614363" eaLnBrk="0" hangingPunct="0">
              <a:defRPr>
                <a:solidFill>
                  <a:schemeClr val="tx1"/>
                </a:solidFill>
                <a:latin typeface="Arial" charset="0"/>
                <a:cs typeface="Arial" charset="0"/>
              </a:defRPr>
            </a:lvl2pPr>
            <a:lvl3pPr marL="1143000" indent="-228600" defTabSz="614363" eaLnBrk="0" hangingPunct="0">
              <a:defRPr>
                <a:solidFill>
                  <a:schemeClr val="tx1"/>
                </a:solidFill>
                <a:latin typeface="Arial" charset="0"/>
                <a:cs typeface="Arial" charset="0"/>
              </a:defRPr>
            </a:lvl3pPr>
            <a:lvl4pPr marL="1600200" indent="-228600" defTabSz="614363" eaLnBrk="0" hangingPunct="0">
              <a:defRPr>
                <a:solidFill>
                  <a:schemeClr val="tx1"/>
                </a:solidFill>
                <a:latin typeface="Arial" charset="0"/>
                <a:cs typeface="Arial" charset="0"/>
              </a:defRPr>
            </a:lvl4pPr>
            <a:lvl5pPr marL="2057400" indent="-228600" defTabSz="614363" eaLnBrk="0" hangingPunct="0">
              <a:defRPr>
                <a:solidFill>
                  <a:schemeClr val="tx1"/>
                </a:solidFill>
                <a:latin typeface="Arial" charset="0"/>
                <a:cs typeface="Arial" charset="0"/>
              </a:defRPr>
            </a:lvl5pPr>
            <a:lvl6pPr marL="2514600" indent="-228600" defTabSz="614363" eaLnBrk="0" fontAlgn="base" hangingPunct="0">
              <a:spcBef>
                <a:spcPct val="0"/>
              </a:spcBef>
              <a:spcAft>
                <a:spcPct val="0"/>
              </a:spcAft>
              <a:defRPr>
                <a:solidFill>
                  <a:schemeClr val="tx1"/>
                </a:solidFill>
                <a:latin typeface="Arial" charset="0"/>
                <a:cs typeface="Arial" charset="0"/>
              </a:defRPr>
            </a:lvl6pPr>
            <a:lvl7pPr marL="2971800" indent="-228600" defTabSz="614363" eaLnBrk="0" fontAlgn="base" hangingPunct="0">
              <a:spcBef>
                <a:spcPct val="0"/>
              </a:spcBef>
              <a:spcAft>
                <a:spcPct val="0"/>
              </a:spcAft>
              <a:defRPr>
                <a:solidFill>
                  <a:schemeClr val="tx1"/>
                </a:solidFill>
                <a:latin typeface="Arial" charset="0"/>
                <a:cs typeface="Arial" charset="0"/>
              </a:defRPr>
            </a:lvl7pPr>
            <a:lvl8pPr marL="3429000" indent="-228600" defTabSz="614363" eaLnBrk="0" fontAlgn="base" hangingPunct="0">
              <a:spcBef>
                <a:spcPct val="0"/>
              </a:spcBef>
              <a:spcAft>
                <a:spcPct val="0"/>
              </a:spcAft>
              <a:defRPr>
                <a:solidFill>
                  <a:schemeClr val="tx1"/>
                </a:solidFill>
                <a:latin typeface="Arial" charset="0"/>
                <a:cs typeface="Arial" charset="0"/>
              </a:defRPr>
            </a:lvl8pPr>
            <a:lvl9pPr marL="3886200" indent="-228600" defTabSz="614363" eaLnBrk="0" fontAlgn="base" hangingPunct="0">
              <a:spcBef>
                <a:spcPct val="0"/>
              </a:spcBef>
              <a:spcAft>
                <a:spcPct val="0"/>
              </a:spcAft>
              <a:defRPr>
                <a:solidFill>
                  <a:schemeClr val="tx1"/>
                </a:solidFill>
                <a:latin typeface="Arial" charset="0"/>
                <a:cs typeface="Arial" charset="0"/>
              </a:defRPr>
            </a:lvl9pPr>
          </a:lstStyle>
          <a:p>
            <a:pPr marL="0" marR="0" lvl="0" indent="0" algn="l" defTabSz="614363"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Arial" charset="0"/>
                <a:ea typeface="+mn-ea"/>
                <a:cs typeface="Arial" charset="0"/>
              </a:rPr>
              <a:t>© Copyright IBM Corporation 2023													</a:t>
            </a:r>
          </a:p>
        </p:txBody>
      </p:sp>
      <p:pic>
        <p:nvPicPr>
          <p:cNvPr id="7" name="Picture 6">
            <a:extLst>
              <a:ext uri="{FF2B5EF4-FFF2-40B4-BE49-F238E27FC236}">
                <a16:creationId xmlns:a16="http://schemas.microsoft.com/office/drawing/2014/main" id="{F9256538-5613-4266-9CDA-DCD3137AFEED}"/>
              </a:ext>
            </a:extLst>
          </p:cNvPr>
          <p:cNvPicPr>
            <a:picLocks noChangeAspect="1"/>
          </p:cNvPicPr>
          <p:nvPr userDrawn="1"/>
        </p:nvPicPr>
        <p:blipFill>
          <a:blip r:embed="rId6"/>
          <a:stretch>
            <a:fillRect/>
          </a:stretch>
        </p:blipFill>
        <p:spPr>
          <a:xfrm>
            <a:off x="1524" y="0"/>
            <a:ext cx="12188952" cy="457200"/>
          </a:xfrm>
          <a:prstGeom prst="rect">
            <a:avLst/>
          </a:prstGeom>
        </p:spPr>
      </p:pic>
      <p:sp>
        <p:nvSpPr>
          <p:cNvPr id="11" name="Title 1">
            <a:extLst>
              <a:ext uri="{FF2B5EF4-FFF2-40B4-BE49-F238E27FC236}">
                <a16:creationId xmlns:a16="http://schemas.microsoft.com/office/drawing/2014/main" id="{305AD81F-150F-4EF4-AA53-34BDED6DA9F3}"/>
              </a:ext>
            </a:extLst>
          </p:cNvPr>
          <p:cNvSpPr txBox="1">
            <a:spLocks/>
          </p:cNvSpPr>
          <p:nvPr userDrawn="1"/>
        </p:nvSpPr>
        <p:spPr>
          <a:xfrm>
            <a:off x="338667" y="501227"/>
            <a:ext cx="11572918" cy="587845"/>
          </a:xfrm>
          <a:prstGeom prst="rect">
            <a:avLst/>
          </a:prstGeom>
        </p:spPr>
        <p:txBody>
          <a:bodyPr/>
          <a:lstStyle>
            <a:lvl1pPr algn="l" defTabSz="457200" rtl="0" eaLnBrk="1" fontAlgn="base" hangingPunct="1">
              <a:spcBef>
                <a:spcPct val="0"/>
              </a:spcBef>
              <a:spcAft>
                <a:spcPct val="0"/>
              </a:spcAft>
              <a:defRPr sz="2000" b="1" kern="1200">
                <a:solidFill>
                  <a:srgbClr val="001D6B"/>
                </a:solidFill>
                <a:latin typeface="IBM Plex Sans" panose="020B0503050203000203" pitchFamily="34" charset="0"/>
                <a:ea typeface="+mj-ea"/>
                <a:cs typeface="+mj-cs"/>
              </a:defRPr>
            </a:lvl1pPr>
            <a:lvl2pPr algn="l" defTabSz="457200" rtl="0" eaLnBrk="1" fontAlgn="base" hangingPunct="1">
              <a:spcBef>
                <a:spcPct val="0"/>
              </a:spcBef>
              <a:spcAft>
                <a:spcPct val="0"/>
              </a:spcAft>
              <a:defRPr sz="2000" b="1">
                <a:solidFill>
                  <a:schemeClr val="accent1"/>
                </a:solidFill>
                <a:latin typeface="Arial" charset="0"/>
              </a:defRPr>
            </a:lvl2pPr>
            <a:lvl3pPr algn="l" defTabSz="457200" rtl="0" eaLnBrk="1" fontAlgn="base" hangingPunct="1">
              <a:spcBef>
                <a:spcPct val="0"/>
              </a:spcBef>
              <a:spcAft>
                <a:spcPct val="0"/>
              </a:spcAft>
              <a:defRPr sz="2000" b="1">
                <a:solidFill>
                  <a:schemeClr val="accent1"/>
                </a:solidFill>
                <a:latin typeface="Arial" charset="0"/>
              </a:defRPr>
            </a:lvl3pPr>
            <a:lvl4pPr algn="l" defTabSz="457200" rtl="0" eaLnBrk="1" fontAlgn="base" hangingPunct="1">
              <a:spcBef>
                <a:spcPct val="0"/>
              </a:spcBef>
              <a:spcAft>
                <a:spcPct val="0"/>
              </a:spcAft>
              <a:defRPr sz="2000" b="1">
                <a:solidFill>
                  <a:schemeClr val="accent1"/>
                </a:solidFill>
                <a:latin typeface="Arial" charset="0"/>
              </a:defRPr>
            </a:lvl4pPr>
            <a:lvl5pPr algn="l" defTabSz="457200" rtl="0" eaLnBrk="1" fontAlgn="base" hangingPunct="1">
              <a:spcBef>
                <a:spcPct val="0"/>
              </a:spcBef>
              <a:spcAft>
                <a:spcPct val="0"/>
              </a:spcAft>
              <a:defRPr sz="2000" b="1">
                <a:solidFill>
                  <a:schemeClr val="accent1"/>
                </a:solidFill>
                <a:latin typeface="Arial" charset="0"/>
              </a:defRPr>
            </a:lvl5pPr>
            <a:lvl6pPr marL="457200" algn="l" defTabSz="457200" rtl="0" eaLnBrk="1" fontAlgn="base" hangingPunct="1">
              <a:spcBef>
                <a:spcPct val="0"/>
              </a:spcBef>
              <a:spcAft>
                <a:spcPct val="0"/>
              </a:spcAft>
              <a:defRPr sz="2000" b="1">
                <a:solidFill>
                  <a:schemeClr val="accent1"/>
                </a:solidFill>
                <a:latin typeface="Arial" charset="0"/>
              </a:defRPr>
            </a:lvl6pPr>
            <a:lvl7pPr marL="914400" algn="l" defTabSz="457200" rtl="0" eaLnBrk="1" fontAlgn="base" hangingPunct="1">
              <a:spcBef>
                <a:spcPct val="0"/>
              </a:spcBef>
              <a:spcAft>
                <a:spcPct val="0"/>
              </a:spcAft>
              <a:defRPr sz="2000" b="1">
                <a:solidFill>
                  <a:schemeClr val="accent1"/>
                </a:solidFill>
                <a:latin typeface="Arial" charset="0"/>
              </a:defRPr>
            </a:lvl7pPr>
            <a:lvl8pPr marL="1371600" algn="l" defTabSz="457200" rtl="0" eaLnBrk="1" fontAlgn="base" hangingPunct="1">
              <a:spcBef>
                <a:spcPct val="0"/>
              </a:spcBef>
              <a:spcAft>
                <a:spcPct val="0"/>
              </a:spcAft>
              <a:defRPr sz="2000" b="1">
                <a:solidFill>
                  <a:schemeClr val="accent1"/>
                </a:solidFill>
                <a:latin typeface="Arial" charset="0"/>
              </a:defRPr>
            </a:lvl8pPr>
            <a:lvl9pPr marL="1828800" algn="l" defTabSz="457200" rtl="0" eaLnBrk="1" fontAlgn="base" hangingPunct="1">
              <a:spcBef>
                <a:spcPct val="0"/>
              </a:spcBef>
              <a:spcAft>
                <a:spcPct val="0"/>
              </a:spcAft>
              <a:defRPr sz="2000" b="1">
                <a:solidFill>
                  <a:schemeClr val="accent1"/>
                </a:solidFill>
                <a:latin typeface="Arial" charset="0"/>
              </a:defRPr>
            </a:lvl9pPr>
          </a:lstStyle>
          <a:p>
            <a:endParaRPr lang="en-US" dirty="0"/>
          </a:p>
        </p:txBody>
      </p:sp>
    </p:spTree>
    <p:extLst>
      <p:ext uri="{BB962C8B-B14F-4D97-AF65-F5344CB8AC3E}">
        <p14:creationId xmlns:p14="http://schemas.microsoft.com/office/powerpoint/2010/main" val="341529007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ftr="0" dt="0"/>
  <p:txStyles>
    <p:titleStyle>
      <a:lvl1pPr algn="l" defTabSz="457200" rtl="0" eaLnBrk="1" fontAlgn="base" hangingPunct="1">
        <a:spcBef>
          <a:spcPct val="0"/>
        </a:spcBef>
        <a:spcAft>
          <a:spcPct val="0"/>
        </a:spcAft>
        <a:defRPr sz="2000" b="1" kern="1200">
          <a:solidFill>
            <a:srgbClr val="001D6B"/>
          </a:solidFill>
          <a:latin typeface="IBM Plex Sans" panose="020B0503050203000203" pitchFamily="34" charset="0"/>
          <a:ea typeface="+mj-ea"/>
          <a:cs typeface="+mj-cs"/>
        </a:defRPr>
      </a:lvl1pPr>
      <a:lvl2pPr algn="l" defTabSz="457200" rtl="0" eaLnBrk="1" fontAlgn="base" hangingPunct="1">
        <a:spcBef>
          <a:spcPct val="0"/>
        </a:spcBef>
        <a:spcAft>
          <a:spcPct val="0"/>
        </a:spcAft>
        <a:defRPr sz="2000" b="1">
          <a:solidFill>
            <a:schemeClr val="accent1"/>
          </a:solidFill>
          <a:latin typeface="Arial" charset="0"/>
        </a:defRPr>
      </a:lvl2pPr>
      <a:lvl3pPr algn="l" defTabSz="457200" rtl="0" eaLnBrk="1" fontAlgn="base" hangingPunct="1">
        <a:spcBef>
          <a:spcPct val="0"/>
        </a:spcBef>
        <a:spcAft>
          <a:spcPct val="0"/>
        </a:spcAft>
        <a:defRPr sz="2000" b="1">
          <a:solidFill>
            <a:schemeClr val="accent1"/>
          </a:solidFill>
          <a:latin typeface="Arial" charset="0"/>
        </a:defRPr>
      </a:lvl3pPr>
      <a:lvl4pPr algn="l" defTabSz="457200" rtl="0" eaLnBrk="1" fontAlgn="base" hangingPunct="1">
        <a:spcBef>
          <a:spcPct val="0"/>
        </a:spcBef>
        <a:spcAft>
          <a:spcPct val="0"/>
        </a:spcAft>
        <a:defRPr sz="2000" b="1">
          <a:solidFill>
            <a:schemeClr val="accent1"/>
          </a:solidFill>
          <a:latin typeface="Arial" charset="0"/>
        </a:defRPr>
      </a:lvl4pPr>
      <a:lvl5pPr algn="l" defTabSz="457200" rtl="0" eaLnBrk="1" fontAlgn="base" hangingPunct="1">
        <a:spcBef>
          <a:spcPct val="0"/>
        </a:spcBef>
        <a:spcAft>
          <a:spcPct val="0"/>
        </a:spcAft>
        <a:defRPr sz="2000" b="1">
          <a:solidFill>
            <a:schemeClr val="accent1"/>
          </a:solidFill>
          <a:latin typeface="Arial" charset="0"/>
        </a:defRPr>
      </a:lvl5pPr>
      <a:lvl6pPr marL="457200" algn="l" defTabSz="457200" rtl="0" eaLnBrk="1" fontAlgn="base" hangingPunct="1">
        <a:spcBef>
          <a:spcPct val="0"/>
        </a:spcBef>
        <a:spcAft>
          <a:spcPct val="0"/>
        </a:spcAft>
        <a:defRPr sz="2000" b="1">
          <a:solidFill>
            <a:schemeClr val="accent1"/>
          </a:solidFill>
          <a:latin typeface="Arial" charset="0"/>
        </a:defRPr>
      </a:lvl6pPr>
      <a:lvl7pPr marL="914400" algn="l" defTabSz="457200" rtl="0" eaLnBrk="1" fontAlgn="base" hangingPunct="1">
        <a:spcBef>
          <a:spcPct val="0"/>
        </a:spcBef>
        <a:spcAft>
          <a:spcPct val="0"/>
        </a:spcAft>
        <a:defRPr sz="2000" b="1">
          <a:solidFill>
            <a:schemeClr val="accent1"/>
          </a:solidFill>
          <a:latin typeface="Arial" charset="0"/>
        </a:defRPr>
      </a:lvl7pPr>
      <a:lvl8pPr marL="1371600" algn="l" defTabSz="457200" rtl="0" eaLnBrk="1" fontAlgn="base" hangingPunct="1">
        <a:spcBef>
          <a:spcPct val="0"/>
        </a:spcBef>
        <a:spcAft>
          <a:spcPct val="0"/>
        </a:spcAft>
        <a:defRPr sz="2000" b="1">
          <a:solidFill>
            <a:schemeClr val="accent1"/>
          </a:solidFill>
          <a:latin typeface="Arial" charset="0"/>
        </a:defRPr>
      </a:lvl8pPr>
      <a:lvl9pPr marL="1828800" algn="l" defTabSz="457200" rtl="0" eaLnBrk="1" fontAlgn="base" hangingPunct="1">
        <a:spcBef>
          <a:spcPct val="0"/>
        </a:spcBef>
        <a:spcAft>
          <a:spcPct val="0"/>
        </a:spcAft>
        <a:defRPr sz="2000" b="1">
          <a:solidFill>
            <a:schemeClr val="accent1"/>
          </a:solidFill>
          <a:latin typeface="Arial" charset="0"/>
        </a:defRPr>
      </a:lvl9pPr>
    </p:titleStyle>
    <p:bodyStyle>
      <a:lvl1pPr marL="149225" indent="-149225" algn="l" defTabSz="614363" rtl="0" eaLnBrk="1" fontAlgn="base" hangingPunct="1">
        <a:spcBef>
          <a:spcPct val="0"/>
        </a:spcBef>
        <a:spcAft>
          <a:spcPct val="25000"/>
        </a:spcAft>
        <a:buClr>
          <a:srgbClr val="0000CC"/>
        </a:buClr>
        <a:buFont typeface="Arial" panose="020B0604020202020204" pitchFamily="34" charset="0"/>
        <a:buChar char="•"/>
        <a:defRPr sz="1800" kern="1200">
          <a:solidFill>
            <a:schemeClr val="tx1"/>
          </a:solidFill>
          <a:latin typeface="IBM Plex Sans" panose="020B0503050203000203" pitchFamily="34" charset="0"/>
          <a:ea typeface="+mn-ea"/>
          <a:cs typeface="+mn-cs"/>
        </a:defRPr>
      </a:lvl1pPr>
      <a:lvl2pPr marL="307975" indent="-157163" algn="l" defTabSz="614363" rtl="0" eaLnBrk="1" fontAlgn="base" hangingPunct="1">
        <a:spcBef>
          <a:spcPct val="0"/>
        </a:spcBef>
        <a:spcAft>
          <a:spcPct val="25000"/>
        </a:spcAft>
        <a:buClr>
          <a:srgbClr val="0000CC"/>
        </a:buClr>
        <a:buFont typeface="Arial" panose="020B0604020202020204" pitchFamily="34" charset="0"/>
        <a:buChar char="•"/>
        <a:defRPr sz="1600" kern="1200">
          <a:solidFill>
            <a:schemeClr val="tx1"/>
          </a:solidFill>
          <a:latin typeface="IBM Plex Sans" panose="020B0503050203000203" pitchFamily="34" charset="0"/>
          <a:ea typeface="+mn-ea"/>
          <a:cs typeface="+mn-cs"/>
        </a:defRPr>
      </a:lvl2pPr>
      <a:lvl3pPr marL="463550" indent="-153988" algn="l" defTabSz="614363" rtl="0" eaLnBrk="1" fontAlgn="base" hangingPunct="1">
        <a:spcBef>
          <a:spcPct val="0"/>
        </a:spcBef>
        <a:spcAft>
          <a:spcPct val="25000"/>
        </a:spcAft>
        <a:buClr>
          <a:srgbClr val="0000CC"/>
        </a:buClr>
        <a:buFont typeface="Arial" panose="020B0604020202020204" pitchFamily="34" charset="0"/>
        <a:buChar char="•"/>
        <a:defRPr sz="1400" kern="1200">
          <a:solidFill>
            <a:schemeClr val="tx1"/>
          </a:solidFill>
          <a:latin typeface="IBM Plex Sans" panose="020B0503050203000203" pitchFamily="34" charset="0"/>
          <a:ea typeface="+mn-ea"/>
          <a:cs typeface="+mn-cs"/>
        </a:defRPr>
      </a:lvl3pPr>
      <a:lvl4pPr marL="612775" indent="-147638" algn="l" defTabSz="614363" rtl="0" eaLnBrk="1" fontAlgn="base" hangingPunct="1">
        <a:spcBef>
          <a:spcPct val="0"/>
        </a:spcBef>
        <a:spcAft>
          <a:spcPct val="25000"/>
        </a:spcAft>
        <a:buClr>
          <a:srgbClr val="0000CC"/>
        </a:buClr>
        <a:buFont typeface="Arial" panose="020B0604020202020204" pitchFamily="34" charset="0"/>
        <a:buChar char="•"/>
        <a:defRPr sz="1200" kern="1200">
          <a:solidFill>
            <a:schemeClr val="tx1"/>
          </a:solidFill>
          <a:latin typeface="IBM Plex Sans" panose="020B0503050203000203" pitchFamily="34" charset="0"/>
          <a:ea typeface="+mn-ea"/>
          <a:cs typeface="+mn-cs"/>
        </a:defRPr>
      </a:lvl4pPr>
      <a:lvl5pPr marL="768350" indent="-153988" algn="l" defTabSz="614363" rtl="0" eaLnBrk="1" fontAlgn="base" hangingPunct="1">
        <a:spcBef>
          <a:spcPct val="0"/>
        </a:spcBef>
        <a:spcAft>
          <a:spcPct val="25000"/>
        </a:spcAft>
        <a:buClr>
          <a:srgbClr val="0000CC"/>
        </a:buClr>
        <a:buFont typeface="Arial" panose="020B0604020202020204" pitchFamily="34" charset="0"/>
        <a:buChar char="•"/>
        <a:defRPr sz="1200" kern="1200">
          <a:solidFill>
            <a:schemeClr val="tx1"/>
          </a:solidFill>
          <a:latin typeface="IBM Plex Sans" panose="020B050305020300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bm-sys-storage.ideas.ibm.com/ideas/CSM-I-15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ibm-sys-storage.ideas.ibm.com/ideas/CSM-I-160" TargetMode="External"/><Relationship Id="rId5" Type="http://schemas.openxmlformats.org/officeDocument/2006/relationships/hyperlink" Target="https://ibm-sys-storage.ideas.ibm.com/ideas/CSM-I-162" TargetMode="External"/><Relationship Id="rId4" Type="http://schemas.openxmlformats.org/officeDocument/2006/relationships/hyperlink" Target="https://ibm-sys-storage.ideas.ibm.com/ideas/CSM-I-13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nti.com/albneqj15g57" TargetMode="External"/><Relationship Id="rId2" Type="http://schemas.openxmlformats.org/officeDocument/2006/relationships/hyperlink" Target="http://menti.com/"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ibm-sys-storage.ideas.ibm.com/ideas/CSM-I-139"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ibm-sys-storage.ideas.ibm.com/ideas/CSM-I-15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ibm-sys-storage.ideas.ibm.com/ideas/CSM-I-16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hyperlink" Target="https://ibm-sys-storage.ideas.ibm.com/ideas/CSM-I-160" TargetMode="External"/><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hyperlink" Target="https://ibm-sys-storage.ideas.ibm.com/ideas?project=CS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B6F6-6BF5-4779-AAB7-5C68EDF3D298}"/>
              </a:ext>
            </a:extLst>
          </p:cNvPr>
          <p:cNvSpPr>
            <a:spLocks noGrp="1"/>
          </p:cNvSpPr>
          <p:nvPr>
            <p:ph type="title"/>
          </p:nvPr>
        </p:nvSpPr>
        <p:spPr>
          <a:xfrm>
            <a:off x="338667" y="540983"/>
            <a:ext cx="11572918" cy="587845"/>
          </a:xfrm>
        </p:spPr>
        <p:txBody>
          <a:bodyPr/>
          <a:lstStyle/>
          <a:p>
            <a:r>
              <a:rPr lang="en-US" b="0" dirty="0">
                <a:solidFill>
                  <a:srgbClr val="0070C0"/>
                </a:solidFill>
                <a:latin typeface="Helvetica Neue" panose="02000503000000020004" pitchFamily="2" charset="0"/>
              </a:rPr>
              <a:t>What’s New in IBM Copy Services Manager V6.3.11</a:t>
            </a:r>
            <a:endParaRPr lang="en-US" b="0" dirty="0">
              <a:solidFill>
                <a:srgbClr val="0070C0"/>
              </a:solidFill>
            </a:endParaRPr>
          </a:p>
        </p:txBody>
      </p:sp>
      <p:sp>
        <p:nvSpPr>
          <p:cNvPr id="4" name="Slide Number Placeholder 3">
            <a:extLst>
              <a:ext uri="{FF2B5EF4-FFF2-40B4-BE49-F238E27FC236}">
                <a16:creationId xmlns:a16="http://schemas.microsoft.com/office/drawing/2014/main" id="{4B81F268-C825-4686-A48F-D152776987F4}"/>
              </a:ext>
            </a:extLst>
          </p:cNvPr>
          <p:cNvSpPr>
            <a:spLocks noGrp="1"/>
          </p:cNvSpPr>
          <p:nvPr>
            <p:ph type="sldNum" sz="quarter" idx="12"/>
          </p:nvPr>
        </p:nvSpPr>
        <p:spPr/>
        <p:txBody>
          <a:bodyPr/>
          <a:lstStyle/>
          <a:p>
            <a:fld id="{8A77F829-48BC-43AA-85AE-6468F9B7C22C}" type="slidenum">
              <a:rPr lang="en-US" altLang="en-US" smtClean="0"/>
              <a:pPr/>
              <a:t>1</a:t>
            </a:fld>
            <a:endParaRPr lang="en-US" altLang="en-US" dirty="0"/>
          </a:p>
        </p:txBody>
      </p:sp>
      <p:sp>
        <p:nvSpPr>
          <p:cNvPr id="7" name="Rectangle 6">
            <a:extLst>
              <a:ext uri="{FF2B5EF4-FFF2-40B4-BE49-F238E27FC236}">
                <a16:creationId xmlns:a16="http://schemas.microsoft.com/office/drawing/2014/main" id="{13C6FE14-86EF-E840-9A8D-CEB0828C4252}"/>
              </a:ext>
            </a:extLst>
          </p:cNvPr>
          <p:cNvSpPr/>
          <p:nvPr/>
        </p:nvSpPr>
        <p:spPr>
          <a:xfrm>
            <a:off x="984679" y="2824560"/>
            <a:ext cx="5044777" cy="523220"/>
          </a:xfrm>
          <a:prstGeom prst="rect">
            <a:avLst/>
          </a:prstGeom>
        </p:spPr>
        <p:txBody>
          <a:bodyPr wrap="square">
            <a:spAutoFit/>
          </a:bodyPr>
          <a:lstStyle/>
          <a:p>
            <a:pPr lvl="0" defTabSz="914400" fontAlgn="auto">
              <a:spcBef>
                <a:spcPts val="0"/>
              </a:spcBef>
              <a:spcAft>
                <a:spcPts val="0"/>
              </a:spcAft>
              <a:defRPr/>
            </a:pPr>
            <a:r>
              <a:rPr lang="en-U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IDEA CSM-I-155 </a:t>
            </a:r>
            <a:r>
              <a:rPr lang="en-U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 </a:t>
            </a:r>
            <a:r>
              <a:rPr lang="en-US" sz="1400" dirty="0">
                <a:latin typeface="Helvetica Neue" panose="02000503000000020004" pitchFamily="2" charset="0"/>
                <a:ea typeface="Helvetica Neue" panose="02000503000000020004" pitchFamily="2" charset="0"/>
                <a:cs typeface="Helvetica Neue" panose="02000503000000020004" pitchFamily="2" charset="0"/>
              </a:rPr>
              <a:t>LSS level selection for ESESizer and SGCSizer</a:t>
            </a:r>
          </a:p>
        </p:txBody>
      </p:sp>
      <p:sp>
        <p:nvSpPr>
          <p:cNvPr id="16" name="Rectangle 15">
            <a:extLst>
              <a:ext uri="{FF2B5EF4-FFF2-40B4-BE49-F238E27FC236}">
                <a16:creationId xmlns:a16="http://schemas.microsoft.com/office/drawing/2014/main" id="{CBE4BEE1-8860-0D44-8374-A9AF0BCAA7C4}"/>
              </a:ext>
            </a:extLst>
          </p:cNvPr>
          <p:cNvSpPr/>
          <p:nvPr/>
        </p:nvSpPr>
        <p:spPr>
          <a:xfrm>
            <a:off x="984678" y="1761303"/>
            <a:ext cx="5044778" cy="523220"/>
          </a:xfrm>
          <a:prstGeom prst="rect">
            <a:avLst/>
          </a:prstGeom>
        </p:spPr>
        <p:txBody>
          <a:bodyPr wrap="square">
            <a:spAutoFit/>
          </a:bodyPr>
          <a:lstStyle/>
          <a:p>
            <a:pPr lvl="0" defTabSz="914400" fontAlgn="auto">
              <a:spcBef>
                <a:spcPts val="0"/>
              </a:spcBef>
              <a:spcAft>
                <a:spcPts val="0"/>
              </a:spcAft>
              <a:defRPr/>
            </a:pPr>
            <a:r>
              <a:rPr lang="en-U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IDEA CSM-I-139 </a:t>
            </a:r>
            <a:r>
              <a:rPr lang="en-U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a:t>
            </a:r>
            <a:r>
              <a:rPr lang="en-US" sz="14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Allow larger size volumes for FC targets and SGC recovery volumes</a:t>
            </a:r>
          </a:p>
        </p:txBody>
      </p:sp>
      <p:sp>
        <p:nvSpPr>
          <p:cNvPr id="8" name="Rectangle 7">
            <a:extLst>
              <a:ext uri="{FF2B5EF4-FFF2-40B4-BE49-F238E27FC236}">
                <a16:creationId xmlns:a16="http://schemas.microsoft.com/office/drawing/2014/main" id="{CFF82A60-15D4-45A1-4455-0196070B8E6C}"/>
              </a:ext>
            </a:extLst>
          </p:cNvPr>
          <p:cNvSpPr/>
          <p:nvPr/>
        </p:nvSpPr>
        <p:spPr>
          <a:xfrm>
            <a:off x="6708117" y="1687260"/>
            <a:ext cx="4339688" cy="523220"/>
          </a:xfrm>
          <a:prstGeom prst="rect">
            <a:avLst/>
          </a:prstGeom>
        </p:spPr>
        <p:txBody>
          <a:bodyPr wrap="square">
            <a:spAutoFit/>
          </a:bodyPr>
          <a:lstStyle/>
          <a:p>
            <a:pPr lvl="0" defTabSz="914400" fontAlgn="auto">
              <a:spcBef>
                <a:spcPts val="0"/>
              </a:spcBef>
              <a:spcAft>
                <a:spcPts val="0"/>
              </a:spcAft>
              <a:defRPr/>
            </a:pPr>
            <a:r>
              <a:rPr lang="en-US" sz="1400" dirty="0">
                <a:latin typeface="Helvetica Neue" panose="02000503000000020004" pitchFamily="2" charset="0"/>
                <a:ea typeface="Helvetica Neue" panose="02000503000000020004" pitchFamily="2" charset="0"/>
                <a:cs typeface="Helvetica Neue" panose="02000503000000020004" pitchFamily="2" charset="0"/>
              </a:rPr>
              <a:t>Support for connecting to DS8000 storage systems using z/OS Passtickets</a:t>
            </a:r>
          </a:p>
        </p:txBody>
      </p:sp>
      <p:sp>
        <p:nvSpPr>
          <p:cNvPr id="3" name="Rectangle 2">
            <a:extLst>
              <a:ext uri="{FF2B5EF4-FFF2-40B4-BE49-F238E27FC236}">
                <a16:creationId xmlns:a16="http://schemas.microsoft.com/office/drawing/2014/main" id="{093253A6-524A-5EB5-0DA8-248B0B4C22C1}"/>
              </a:ext>
            </a:extLst>
          </p:cNvPr>
          <p:cNvSpPr/>
          <p:nvPr/>
        </p:nvSpPr>
        <p:spPr>
          <a:xfrm>
            <a:off x="985507" y="3887818"/>
            <a:ext cx="4498377" cy="523220"/>
          </a:xfrm>
          <a:prstGeom prst="rect">
            <a:avLst/>
          </a:prstGeom>
        </p:spPr>
        <p:txBody>
          <a:bodyPr wrap="square">
            <a:spAutoFit/>
          </a:bodyPr>
          <a:lstStyle/>
          <a:p>
            <a:pPr lvl="0" defTabSz="914400" fontAlgn="auto">
              <a:spcBef>
                <a:spcPts val="0"/>
              </a:spcBef>
              <a:spcAft>
                <a:spcPts val="0"/>
              </a:spcAft>
              <a:defRPr/>
            </a:pPr>
            <a:r>
              <a:rPr lang="en-U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rPr>
              <a:t>IDEA CSM-I-162 </a:t>
            </a:r>
            <a:r>
              <a:rPr lang="en-U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 </a:t>
            </a:r>
            <a:r>
              <a:rPr lang="en-US" sz="14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Display Role Pair on DS8000 Global Mirror Info Tab</a:t>
            </a:r>
          </a:p>
        </p:txBody>
      </p:sp>
      <p:sp>
        <p:nvSpPr>
          <p:cNvPr id="6" name="Rectangle 5">
            <a:extLst>
              <a:ext uri="{FF2B5EF4-FFF2-40B4-BE49-F238E27FC236}">
                <a16:creationId xmlns:a16="http://schemas.microsoft.com/office/drawing/2014/main" id="{DA37A187-6279-5E14-AA02-C7EE3B11FA2C}"/>
              </a:ext>
            </a:extLst>
          </p:cNvPr>
          <p:cNvSpPr/>
          <p:nvPr/>
        </p:nvSpPr>
        <p:spPr>
          <a:xfrm>
            <a:off x="6708117" y="3855108"/>
            <a:ext cx="5044778" cy="523220"/>
          </a:xfrm>
          <a:prstGeom prst="rect">
            <a:avLst/>
          </a:prstGeom>
        </p:spPr>
        <p:txBody>
          <a:bodyPr wrap="square">
            <a:spAutoFit/>
          </a:bodyPr>
          <a:lstStyle/>
          <a:p>
            <a:pPr lvl="0" defTabSz="914400" fontAlgn="auto">
              <a:spcBef>
                <a:spcPts val="0"/>
              </a:spcBef>
              <a:spcAft>
                <a:spcPts val="0"/>
              </a:spcAft>
              <a:defRPr/>
            </a:pPr>
            <a:r>
              <a:rPr lang="en-U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hlinkClick r:id="rId6">
                  <a:extLst>
                    <a:ext uri="{A12FA001-AC4F-418D-AE19-62706E023703}">
                      <ahyp:hlinkClr xmlns:ahyp="http://schemas.microsoft.com/office/drawing/2018/hyperlinkcolor" val="tx"/>
                    </a:ext>
                  </a:extLst>
                </a:hlinkClick>
              </a:rPr>
              <a:t>IDEA CSM-I-160 </a:t>
            </a:r>
            <a:r>
              <a:rPr lang="en-US" sz="14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 Automatically reconnect active and standby servers after a disconnect</a:t>
            </a:r>
          </a:p>
        </p:txBody>
      </p:sp>
      <p:sp>
        <p:nvSpPr>
          <p:cNvPr id="5" name="Rectangle 4">
            <a:extLst>
              <a:ext uri="{FF2B5EF4-FFF2-40B4-BE49-F238E27FC236}">
                <a16:creationId xmlns:a16="http://schemas.microsoft.com/office/drawing/2014/main" id="{FED4368A-4D33-E227-EB2D-267455B1A217}"/>
              </a:ext>
            </a:extLst>
          </p:cNvPr>
          <p:cNvSpPr/>
          <p:nvPr/>
        </p:nvSpPr>
        <p:spPr>
          <a:xfrm>
            <a:off x="6708117" y="2824560"/>
            <a:ext cx="4339688" cy="523220"/>
          </a:xfrm>
          <a:prstGeom prst="rect">
            <a:avLst/>
          </a:prstGeom>
        </p:spPr>
        <p:txBody>
          <a:bodyPr wrap="square">
            <a:spAutoFit/>
          </a:bodyPr>
          <a:lstStyle/>
          <a:p>
            <a:pPr lvl="0" defTabSz="914400" fontAlgn="auto">
              <a:spcBef>
                <a:spcPts val="0"/>
              </a:spcBef>
              <a:spcAft>
                <a:spcPts val="0"/>
              </a:spcAft>
              <a:defRPr/>
            </a:pPr>
            <a:r>
              <a:rPr lang="en-US" sz="1400" dirty="0">
                <a:latin typeface="Helvetica Neue" panose="02000503000000020004" pitchFamily="2" charset="0"/>
                <a:ea typeface="Helvetica Neue" panose="02000503000000020004" pitchFamily="2" charset="0"/>
                <a:cs typeface="Helvetica Neue" panose="02000503000000020004" pitchFamily="2" charset="0"/>
              </a:rPr>
              <a:t>Support Scheduled Task Run External Script action with SSH key pair</a:t>
            </a:r>
          </a:p>
        </p:txBody>
      </p:sp>
      <p:sp>
        <p:nvSpPr>
          <p:cNvPr id="9" name="Rectangle 8">
            <a:extLst>
              <a:ext uri="{FF2B5EF4-FFF2-40B4-BE49-F238E27FC236}">
                <a16:creationId xmlns:a16="http://schemas.microsoft.com/office/drawing/2014/main" id="{C21E52A5-3A82-1321-187D-97CD712E8F81}"/>
              </a:ext>
            </a:extLst>
          </p:cNvPr>
          <p:cNvSpPr/>
          <p:nvPr/>
        </p:nvSpPr>
        <p:spPr>
          <a:xfrm>
            <a:off x="984678" y="4825638"/>
            <a:ext cx="4339688" cy="307777"/>
          </a:xfrm>
          <a:prstGeom prst="rect">
            <a:avLst/>
          </a:prstGeom>
        </p:spPr>
        <p:txBody>
          <a:bodyPr wrap="square">
            <a:spAutoFit/>
          </a:bodyPr>
          <a:lstStyle/>
          <a:p>
            <a:pPr lvl="0" defTabSz="914400" fontAlgn="auto">
              <a:spcBef>
                <a:spcPts val="0"/>
              </a:spcBef>
              <a:spcAft>
                <a:spcPts val="0"/>
              </a:spcAft>
              <a:defRPr/>
            </a:pPr>
            <a:r>
              <a:rPr lang="en-US" sz="1400" dirty="0">
                <a:latin typeface="Helvetica Neue" panose="02000503000000020004" pitchFamily="2" charset="0"/>
                <a:ea typeface="Helvetica Neue" panose="02000503000000020004" pitchFamily="2" charset="0"/>
                <a:cs typeface="Helvetica Neue" panose="02000503000000020004" pitchFamily="2" charset="0"/>
              </a:rPr>
              <a:t>Support LDAP for z/OS RACF</a:t>
            </a:r>
          </a:p>
        </p:txBody>
      </p:sp>
    </p:spTree>
    <p:extLst>
      <p:ext uri="{BB962C8B-B14F-4D97-AF65-F5344CB8AC3E}">
        <p14:creationId xmlns:p14="http://schemas.microsoft.com/office/powerpoint/2010/main" val="24217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8F8478-C414-4D8B-8046-0A972D09D876}"/>
              </a:ext>
            </a:extLst>
          </p:cNvPr>
          <p:cNvSpPr/>
          <p:nvPr/>
        </p:nvSpPr>
        <p:spPr>
          <a:xfrm>
            <a:off x="338668" y="2320338"/>
            <a:ext cx="11572917" cy="3908762"/>
          </a:xfrm>
          <a:prstGeom prst="rect">
            <a:avLst/>
          </a:prstGeom>
        </p:spPr>
        <p:txBody>
          <a:bodyPr wrap="square">
            <a:spAutoFit/>
          </a:bodyPr>
          <a:lstStyle/>
          <a:p>
            <a:pPr marL="0" marR="0" lvl="0" indent="0" algn="ctr" defTabSz="914377" rtl="0" eaLnBrk="1" fontAlgn="base" latinLnBrk="0" hangingPunct="1">
              <a:lnSpc>
                <a:spcPct val="100000"/>
              </a:lnSpc>
              <a:spcBef>
                <a:spcPct val="0"/>
              </a:spcBef>
              <a:spcAft>
                <a:spcPct val="0"/>
              </a:spcAft>
              <a:buClr>
                <a:srgbClr val="2DB6B3"/>
              </a:buClr>
              <a:buSzTx/>
              <a:buFontTx/>
              <a:buNone/>
              <a:tabLst/>
              <a:defRPr/>
            </a:pPr>
            <a:r>
              <a:rPr kumimoji="0" lang="en-US" sz="1400" b="1" i="0" u="none" strike="noStrike" kern="0" cap="none" spc="0" normalizeH="0" baseline="0" noProof="0" dirty="0">
                <a:ln>
                  <a:noFill/>
                </a:ln>
                <a:solidFill>
                  <a:srgbClr val="000000"/>
                </a:solidFill>
                <a:effectLst/>
                <a:uLnTx/>
                <a:uFillTx/>
                <a:latin typeface="IBM Plex Sans" panose="020B0503050203000203" pitchFamily="34" charset="0"/>
                <a:ea typeface="+mn-ea"/>
                <a:cs typeface="Arial"/>
              </a:rPr>
              <a:t> </a:t>
            </a:r>
          </a:p>
          <a:p>
            <a:pPr marL="0" marR="0" lvl="0" indent="0" algn="l" defTabSz="914377" rtl="0" eaLnBrk="1" fontAlgn="base" latinLnBrk="0" hangingPunct="1">
              <a:lnSpc>
                <a:spcPct val="100000"/>
              </a:lnSpc>
              <a:spcBef>
                <a:spcPct val="0"/>
              </a:spcBef>
              <a:spcAft>
                <a:spcPct val="0"/>
              </a:spcAft>
              <a:buClr>
                <a:srgbClr val="2DB6B3"/>
              </a:buClr>
              <a:buSzTx/>
              <a:buFontTx/>
              <a:buNone/>
              <a:tabLst/>
              <a:defRPr/>
            </a:pPr>
            <a:endParaRPr kumimoji="0" lang="en-US" sz="1400" b="1" i="0" u="none" strike="noStrike" kern="0" cap="none" spc="0" normalizeH="0" baseline="0" noProof="0" dirty="0">
              <a:ln>
                <a:noFill/>
              </a:ln>
              <a:solidFill>
                <a:srgbClr val="000000"/>
              </a:solidFill>
              <a:effectLst/>
              <a:uLnTx/>
              <a:uFillTx/>
              <a:latin typeface="IBM Plex Sans" panose="020B0503050203000203" pitchFamily="34" charset="0"/>
              <a:ea typeface="+mn-ea"/>
              <a:cs typeface="Arial"/>
            </a:endParaRPr>
          </a:p>
          <a:p>
            <a:pPr marL="0" marR="0" lvl="0" indent="0" algn="ctr" defTabSz="914377" rtl="0" eaLnBrk="1" fontAlgn="base" latinLnBrk="0" hangingPunct="1">
              <a:lnSpc>
                <a:spcPct val="100000"/>
              </a:lnSpc>
              <a:spcBef>
                <a:spcPct val="0"/>
              </a:spcBef>
              <a:spcAft>
                <a:spcPct val="0"/>
              </a:spcAft>
              <a:buClr>
                <a:srgbClr val="2DB6B3"/>
              </a:buClr>
              <a:buSzTx/>
              <a:buFontTx/>
              <a:buNone/>
              <a:tabLst/>
              <a:defRPr/>
            </a:pPr>
            <a:endParaRPr lang="en-US" sz="1600" b="1" kern="0" dirty="0">
              <a:solidFill>
                <a:srgbClr val="000000"/>
              </a:solidFill>
              <a:latin typeface="IBM Plex Sans" panose="020B0503050203000203" pitchFamily="34" charset="0"/>
              <a:cs typeface="Arial"/>
            </a:endParaRPr>
          </a:p>
          <a:p>
            <a:pPr marL="0" marR="0" lvl="0" indent="0" algn="ctr" defTabSz="914377" rtl="0" eaLnBrk="1" fontAlgn="base" latinLnBrk="0" hangingPunct="1">
              <a:lnSpc>
                <a:spcPct val="100000"/>
              </a:lnSpc>
              <a:spcBef>
                <a:spcPct val="0"/>
              </a:spcBef>
              <a:spcAft>
                <a:spcPct val="0"/>
              </a:spcAft>
              <a:buClr>
                <a:srgbClr val="2DB6B3"/>
              </a:buClr>
              <a:buSzTx/>
              <a:buFontTx/>
              <a:buNone/>
              <a:tabLst/>
              <a:defRPr/>
            </a:pPr>
            <a:r>
              <a:rPr lang="en-US" sz="6600" b="1" dirty="0">
                <a:solidFill>
                  <a:srgbClr val="0000CC"/>
                </a:solidFill>
                <a:latin typeface="IBM Plex Sans" panose="020B0503050203000203" pitchFamily="34" charset="0"/>
                <a:ea typeface="+mj-ea"/>
                <a:cs typeface="+mj-cs"/>
              </a:rPr>
              <a:t>Thank  you!</a:t>
            </a:r>
          </a:p>
          <a:p>
            <a:pPr marL="0" marR="0" lvl="0" indent="0" algn="l" defTabSz="914377" rtl="0" eaLnBrk="1" fontAlgn="base" latinLnBrk="0" hangingPunct="1">
              <a:lnSpc>
                <a:spcPct val="100000"/>
              </a:lnSpc>
              <a:spcBef>
                <a:spcPct val="0"/>
              </a:spcBef>
              <a:spcAft>
                <a:spcPct val="0"/>
              </a:spcAft>
              <a:buClr>
                <a:srgbClr val="2DB6B3"/>
              </a:buClr>
              <a:buSzTx/>
              <a:buFontTx/>
              <a:buNone/>
              <a:tabLst/>
              <a:defRPr/>
            </a:pPr>
            <a:endParaRPr kumimoji="0" lang="en-US" sz="1400" b="1" i="0" u="sng" strike="noStrike" kern="0" cap="none" spc="0" normalizeH="0" baseline="0" noProof="0" dirty="0">
              <a:ln>
                <a:noFill/>
              </a:ln>
              <a:solidFill>
                <a:srgbClr val="000000"/>
              </a:solidFill>
              <a:effectLst/>
              <a:uLnTx/>
              <a:uFillTx/>
              <a:latin typeface="IBM Plex Sans" panose="020B0503050203000203" pitchFamily="34" charset="0"/>
              <a:ea typeface="+mn-ea"/>
              <a:cs typeface="Arial"/>
            </a:endParaRPr>
          </a:p>
          <a:p>
            <a:pPr marL="0" marR="0" lvl="0" indent="0" algn="l" defTabSz="914377" rtl="0" eaLnBrk="1" fontAlgn="base" latinLnBrk="0" hangingPunct="1">
              <a:lnSpc>
                <a:spcPct val="100000"/>
              </a:lnSpc>
              <a:spcBef>
                <a:spcPct val="0"/>
              </a:spcBef>
              <a:spcAft>
                <a:spcPct val="0"/>
              </a:spcAft>
              <a:buClr>
                <a:srgbClr val="2DB6B3"/>
              </a:buClr>
              <a:buSzTx/>
              <a:buFontTx/>
              <a:buNone/>
              <a:tabLst/>
              <a:defRPr/>
            </a:pPr>
            <a:endParaRPr kumimoji="0" lang="en-US" sz="1400" b="1" i="0" u="sng" strike="noStrike" kern="0" cap="none" spc="0" normalizeH="0" baseline="0" noProof="0" dirty="0">
              <a:ln>
                <a:noFill/>
              </a:ln>
              <a:solidFill>
                <a:srgbClr val="000000"/>
              </a:solidFill>
              <a:effectLst/>
              <a:uLnTx/>
              <a:uFillTx/>
              <a:latin typeface="IBM Plex Sans" panose="020B0503050203000203" pitchFamily="34" charset="0"/>
              <a:ea typeface="+mn-ea"/>
              <a:cs typeface="Arial"/>
            </a:endParaRPr>
          </a:p>
          <a:p>
            <a:pPr marL="0" marR="0" lvl="0" indent="0" algn="l" defTabSz="914377" rtl="0" eaLnBrk="1" fontAlgn="base" latinLnBrk="0" hangingPunct="1">
              <a:lnSpc>
                <a:spcPct val="100000"/>
              </a:lnSpc>
              <a:spcBef>
                <a:spcPct val="0"/>
              </a:spcBef>
              <a:spcAft>
                <a:spcPct val="0"/>
              </a:spcAft>
              <a:buClr>
                <a:srgbClr val="2DB6B3"/>
              </a:buClr>
              <a:buSzTx/>
              <a:buFontTx/>
              <a:buNone/>
              <a:tabLst/>
              <a:defRPr/>
            </a:pPr>
            <a:endParaRPr kumimoji="0" lang="en-US" sz="1400" b="1" i="0" u="sng" strike="noStrike" kern="0" cap="none" spc="0" normalizeH="0" baseline="0" noProof="0" dirty="0">
              <a:ln>
                <a:noFill/>
              </a:ln>
              <a:solidFill>
                <a:srgbClr val="000000"/>
              </a:solidFill>
              <a:effectLst/>
              <a:uLnTx/>
              <a:uFillTx/>
              <a:latin typeface="IBM Plex Sans" panose="020B0503050203000203" pitchFamily="34" charset="0"/>
              <a:ea typeface="+mn-ea"/>
              <a:cs typeface="Arial"/>
            </a:endParaRPr>
          </a:p>
          <a:p>
            <a:pPr marL="0" marR="0" lvl="0" indent="0" algn="l" defTabSz="914377" rtl="0" eaLnBrk="1" fontAlgn="base" latinLnBrk="0" hangingPunct="1">
              <a:lnSpc>
                <a:spcPct val="100000"/>
              </a:lnSpc>
              <a:spcBef>
                <a:spcPct val="0"/>
              </a:spcBef>
              <a:spcAft>
                <a:spcPct val="0"/>
              </a:spcAft>
              <a:buClr>
                <a:srgbClr val="2DB6B3"/>
              </a:buClr>
              <a:buSzTx/>
              <a:buFontTx/>
              <a:buNone/>
              <a:tabLst/>
              <a:defRPr/>
            </a:pPr>
            <a:endParaRPr kumimoji="0" lang="en-US" sz="1400" b="1" i="0" u="sng" strike="noStrike" kern="0" cap="none" spc="0" normalizeH="0" baseline="0" noProof="0" dirty="0">
              <a:ln>
                <a:noFill/>
              </a:ln>
              <a:solidFill>
                <a:srgbClr val="000000"/>
              </a:solidFill>
              <a:effectLst/>
              <a:uLnTx/>
              <a:uFillTx/>
              <a:latin typeface="IBM Plex Sans" panose="020B0503050203000203" pitchFamily="34" charset="0"/>
              <a:ea typeface="+mn-ea"/>
              <a:cs typeface="Arial"/>
            </a:endParaRPr>
          </a:p>
          <a:p>
            <a:pPr marL="0" marR="0" lvl="0" indent="0" algn="l" defTabSz="914377" rtl="0" eaLnBrk="1" fontAlgn="base" latinLnBrk="0" hangingPunct="1">
              <a:lnSpc>
                <a:spcPct val="100000"/>
              </a:lnSpc>
              <a:spcBef>
                <a:spcPct val="0"/>
              </a:spcBef>
              <a:spcAft>
                <a:spcPct val="0"/>
              </a:spcAft>
              <a:buClr>
                <a:srgbClr val="2DB6B3"/>
              </a:buClr>
              <a:buSzTx/>
              <a:buFontTx/>
              <a:buNone/>
              <a:tabLst/>
              <a:defRPr/>
            </a:pPr>
            <a:endParaRPr kumimoji="0" lang="en-US" sz="1400" b="1" i="0" u="sng" strike="noStrike" kern="0" cap="none" spc="0" normalizeH="0" baseline="0" noProof="0" dirty="0">
              <a:ln>
                <a:noFill/>
              </a:ln>
              <a:solidFill>
                <a:srgbClr val="000000"/>
              </a:solidFill>
              <a:effectLst/>
              <a:uLnTx/>
              <a:uFillTx/>
              <a:latin typeface="IBM Plex Sans" panose="020B0503050203000203" pitchFamily="34" charset="0"/>
              <a:ea typeface="+mn-ea"/>
              <a:cs typeface="Arial"/>
            </a:endParaRPr>
          </a:p>
          <a:p>
            <a:pPr marL="0" marR="0" lvl="0" indent="0" algn="l" defTabSz="914377" rtl="0" eaLnBrk="1" fontAlgn="base" latinLnBrk="0" hangingPunct="1">
              <a:lnSpc>
                <a:spcPct val="100000"/>
              </a:lnSpc>
              <a:spcBef>
                <a:spcPct val="0"/>
              </a:spcBef>
              <a:spcAft>
                <a:spcPct val="0"/>
              </a:spcAft>
              <a:buClr>
                <a:srgbClr val="2DB6B3"/>
              </a:buClr>
              <a:buSzTx/>
              <a:buFontTx/>
              <a:buNone/>
              <a:tabLst/>
              <a:defRPr/>
            </a:pPr>
            <a:endParaRPr kumimoji="0" lang="en-US" sz="1400" b="1" i="0" u="sng" strike="noStrike" kern="0" cap="none" spc="0" normalizeH="0" baseline="0" noProof="0" dirty="0">
              <a:ln>
                <a:noFill/>
              </a:ln>
              <a:solidFill>
                <a:srgbClr val="000000"/>
              </a:solidFill>
              <a:effectLst/>
              <a:uLnTx/>
              <a:uFillTx/>
              <a:latin typeface="IBM Plex Sans" panose="020B0503050203000203" pitchFamily="34" charset="0"/>
              <a:ea typeface="+mn-ea"/>
              <a:cs typeface="Arial"/>
            </a:endParaRPr>
          </a:p>
          <a:p>
            <a:pPr marL="0" marR="0" lvl="0" indent="0" algn="l" defTabSz="914377" rtl="0" eaLnBrk="1" fontAlgn="base" latinLnBrk="0" hangingPunct="1">
              <a:lnSpc>
                <a:spcPct val="100000"/>
              </a:lnSpc>
              <a:spcBef>
                <a:spcPct val="0"/>
              </a:spcBef>
              <a:spcAft>
                <a:spcPct val="0"/>
              </a:spcAft>
              <a:buClr>
                <a:srgbClr val="2DB6B3"/>
              </a:buClr>
              <a:buSzTx/>
              <a:buFontTx/>
              <a:buNone/>
              <a:tabLst/>
              <a:defRPr/>
            </a:pPr>
            <a:endParaRPr kumimoji="0" lang="en-US" sz="1400" b="1" i="0" u="sng" strike="noStrike" kern="0" cap="none" spc="0" normalizeH="0" baseline="0" noProof="0" dirty="0">
              <a:ln>
                <a:noFill/>
              </a:ln>
              <a:solidFill>
                <a:srgbClr val="000000"/>
              </a:solidFill>
              <a:effectLst/>
              <a:uLnTx/>
              <a:uFillTx/>
              <a:latin typeface="IBM Plex Sans" panose="020B0503050203000203" pitchFamily="34" charset="0"/>
              <a:ea typeface="+mn-ea"/>
              <a:cs typeface="Arial"/>
            </a:endParaRPr>
          </a:p>
          <a:p>
            <a:pPr marL="0" marR="0" lvl="0" indent="0" algn="l" defTabSz="914377" rtl="0" eaLnBrk="1" fontAlgn="base" latinLnBrk="0" hangingPunct="1">
              <a:lnSpc>
                <a:spcPct val="100000"/>
              </a:lnSpc>
              <a:spcBef>
                <a:spcPct val="0"/>
              </a:spcBef>
              <a:spcAft>
                <a:spcPct val="0"/>
              </a:spcAft>
              <a:buClr>
                <a:srgbClr val="2DB6B3"/>
              </a:buClr>
              <a:buSzTx/>
              <a:buFontTx/>
              <a:buNone/>
              <a:tabLst/>
              <a:defRPr/>
            </a:pPr>
            <a:endParaRPr kumimoji="0" lang="en-US" sz="1400" b="1" i="0" u="sng" strike="noStrike" kern="0" cap="none" spc="0" normalizeH="0" baseline="0" noProof="0" dirty="0">
              <a:ln>
                <a:noFill/>
              </a:ln>
              <a:solidFill>
                <a:srgbClr val="000000"/>
              </a:solidFill>
              <a:effectLst/>
              <a:uLnTx/>
              <a:uFillTx/>
              <a:latin typeface="IBM Plex Sans" panose="020B0503050203000203" pitchFamily="34" charset="0"/>
              <a:ea typeface="+mn-ea"/>
              <a:cs typeface="Arial"/>
            </a:endParaRPr>
          </a:p>
          <a:p>
            <a:pPr marL="0" marR="0" lvl="0" indent="0" algn="l" defTabSz="914377" rtl="0" eaLnBrk="1" fontAlgn="base" latinLnBrk="0" hangingPunct="1">
              <a:lnSpc>
                <a:spcPct val="100000"/>
              </a:lnSpc>
              <a:spcBef>
                <a:spcPct val="0"/>
              </a:spcBef>
              <a:spcAft>
                <a:spcPct val="0"/>
              </a:spcAft>
              <a:buClr>
                <a:srgbClr val="2DB6B3"/>
              </a:buClr>
              <a:buSzTx/>
              <a:buFontTx/>
              <a:buNone/>
              <a:tabLst/>
              <a:defRPr/>
            </a:pPr>
            <a:endParaRPr kumimoji="0" lang="en-US" sz="1400" b="1" i="0" u="sng" strike="noStrike" kern="0" cap="none" spc="0" normalizeH="0" baseline="0" noProof="0" dirty="0">
              <a:ln>
                <a:noFill/>
              </a:ln>
              <a:solidFill>
                <a:srgbClr val="000000"/>
              </a:solidFill>
              <a:effectLst/>
              <a:uLnTx/>
              <a:uFillTx/>
              <a:latin typeface="IBM Plex Sans" panose="020B0503050203000203" pitchFamily="34" charset="0"/>
              <a:ea typeface="+mn-ea"/>
              <a:cs typeface="Arial"/>
            </a:endParaRPr>
          </a:p>
          <a:p>
            <a:pPr marL="0" marR="0" lvl="0" indent="0" algn="l" defTabSz="914377" rtl="0" eaLnBrk="1" fontAlgn="base" latinLnBrk="0" hangingPunct="1">
              <a:lnSpc>
                <a:spcPct val="100000"/>
              </a:lnSpc>
              <a:spcBef>
                <a:spcPct val="0"/>
              </a:spcBef>
              <a:spcAft>
                <a:spcPct val="0"/>
              </a:spcAft>
              <a:buClr>
                <a:srgbClr val="2DB6B3"/>
              </a:buClr>
              <a:buSzTx/>
              <a:buFontTx/>
              <a:buNone/>
              <a:tabLst/>
              <a:defRPr/>
            </a:pPr>
            <a:endParaRPr kumimoji="0" lang="en-US" sz="1200" b="0" i="0" u="sng" strike="noStrike" kern="1200" cap="none" spc="0" normalizeH="0" baseline="0" noProof="0" dirty="0">
              <a:ln>
                <a:noFill/>
              </a:ln>
              <a:solidFill>
                <a:srgbClr val="00A1E0"/>
              </a:solidFill>
              <a:effectLst/>
              <a:uLnTx/>
              <a:uFillTx/>
              <a:latin typeface="IBM Plex Sans" panose="020B0503050203000203"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80182B8E-8A11-49CF-B5DD-827B597E2537}"/>
              </a:ext>
            </a:extLst>
          </p:cNvPr>
          <p:cNvSpPr>
            <a:spLocks noGrp="1"/>
          </p:cNvSpPr>
          <p:nvPr>
            <p:ph type="sldNum" sz="quarter" idx="12"/>
          </p:nvPr>
        </p:nvSpPr>
        <p:spPr/>
        <p:txBody>
          <a:bodyPr/>
          <a:lstStyle/>
          <a:p>
            <a:fld id="{8A77F829-48BC-43AA-85AE-6468F9B7C22C}" type="slidenum">
              <a:rPr lang="en-US" altLang="en-US" smtClean="0"/>
              <a:pPr/>
              <a:t>10</a:t>
            </a:fld>
            <a:endParaRPr lang="en-US" altLang="en-US" dirty="0"/>
          </a:p>
        </p:txBody>
      </p:sp>
    </p:spTree>
    <p:extLst>
      <p:ext uri="{BB962C8B-B14F-4D97-AF65-F5344CB8AC3E}">
        <p14:creationId xmlns:p14="http://schemas.microsoft.com/office/powerpoint/2010/main" val="356265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003C57-D3DF-4803-B293-7BD287F1EDD6}"/>
              </a:ext>
            </a:extLst>
          </p:cNvPr>
          <p:cNvSpPr>
            <a:spLocks noGrp="1"/>
          </p:cNvSpPr>
          <p:nvPr>
            <p:ph type="title"/>
          </p:nvPr>
        </p:nvSpPr>
        <p:spPr>
          <a:xfrm>
            <a:off x="338667" y="501227"/>
            <a:ext cx="11572918" cy="587845"/>
          </a:xfrm>
        </p:spPr>
        <p:txBody>
          <a:bodyPr/>
          <a:lstStyle/>
          <a:p>
            <a:r>
              <a:rPr lang="en-US" dirty="0"/>
              <a:t>Accelerate with ATG Technical Webinar Series - Survey</a:t>
            </a:r>
          </a:p>
        </p:txBody>
      </p:sp>
      <p:sp>
        <p:nvSpPr>
          <p:cNvPr id="9" name="Rectangle 8">
            <a:extLst>
              <a:ext uri="{FF2B5EF4-FFF2-40B4-BE49-F238E27FC236}">
                <a16:creationId xmlns:a16="http://schemas.microsoft.com/office/drawing/2014/main" id="{4A4D944D-D511-4E8F-81B3-5692369B3550}"/>
              </a:ext>
            </a:extLst>
          </p:cNvPr>
          <p:cNvSpPr/>
          <p:nvPr/>
        </p:nvSpPr>
        <p:spPr>
          <a:xfrm>
            <a:off x="405414" y="997565"/>
            <a:ext cx="7082372" cy="4862870"/>
          </a:xfrm>
          <a:prstGeom prst="rect">
            <a:avLst/>
          </a:prstGeom>
        </p:spPr>
        <p:txBody>
          <a:bodyPr wrap="square">
            <a:spAutoFit/>
          </a:bodyPr>
          <a:lstStyle/>
          <a:p>
            <a:pPr algn="ctr" defTabSz="914377">
              <a:buClr>
                <a:srgbClr val="2DB6B3"/>
              </a:buClr>
              <a:defRPr/>
            </a:pPr>
            <a:r>
              <a:rPr lang="en-US" sz="1400" b="1" kern="0" dirty="0">
                <a:solidFill>
                  <a:srgbClr val="000000"/>
                </a:solidFill>
                <a:latin typeface="IBM Plex Sans" panose="020B0503050203000203" pitchFamily="34" charset="0"/>
                <a:cs typeface="Arial"/>
              </a:rPr>
              <a:t> </a:t>
            </a:r>
          </a:p>
          <a:p>
            <a:pPr defTabSz="914377">
              <a:buClr>
                <a:srgbClr val="2DB6B3"/>
              </a:buClr>
              <a:defRPr/>
            </a:pPr>
            <a:endParaRPr lang="en-US" sz="1400" b="1" kern="0" dirty="0">
              <a:solidFill>
                <a:srgbClr val="000000"/>
              </a:solidFill>
              <a:latin typeface="IBM Plex Sans" panose="020B0503050203000203" pitchFamily="34" charset="0"/>
              <a:cs typeface="Arial"/>
            </a:endParaRPr>
          </a:p>
          <a:p>
            <a:pPr defTabSz="914377">
              <a:buClr>
                <a:srgbClr val="2DB6B3"/>
              </a:buClr>
              <a:defRPr/>
            </a:pPr>
            <a:r>
              <a:rPr lang="en-US" sz="1400" dirty="0">
                <a:latin typeface="IBM Plex Sans" panose="020B0503050203000203" pitchFamily="34" charset="0"/>
              </a:rPr>
              <a:t>Please take a moment to share your feedback with our team!</a:t>
            </a:r>
          </a:p>
          <a:p>
            <a:pPr defTabSz="914377">
              <a:buClr>
                <a:srgbClr val="2DB6B3"/>
              </a:buClr>
              <a:defRPr/>
            </a:pPr>
            <a:endParaRPr lang="en-US" sz="1400" dirty="0">
              <a:latin typeface="IBM Plex Sans" panose="020B0503050203000203" pitchFamily="34" charset="0"/>
            </a:endParaRPr>
          </a:p>
          <a:p>
            <a:pPr defTabSz="914377">
              <a:buClr>
                <a:srgbClr val="2DB6B3"/>
              </a:buClr>
              <a:defRPr/>
            </a:pPr>
            <a:r>
              <a:rPr lang="en-US" sz="1400" dirty="0">
                <a:latin typeface="IBM Plex Sans" panose="020B0503050203000203" pitchFamily="34" charset="0"/>
              </a:rPr>
              <a:t>You can access this 6-question survey via </a:t>
            </a:r>
            <a:r>
              <a:rPr lang="en-US" sz="1400" dirty="0">
                <a:solidFill>
                  <a:srgbClr val="0000CC"/>
                </a:solidFill>
                <a:latin typeface="IBM Plex Sans" panose="020B0503050203000203" pitchFamily="34" charset="0"/>
                <a:hlinkClick r:id="rId2">
                  <a:extLst>
                    <a:ext uri="{A12FA001-AC4F-418D-AE19-62706E023703}">
                      <ahyp:hlinkClr xmlns:ahyp="http://schemas.microsoft.com/office/drawing/2018/hyperlinkcolor" val="tx"/>
                    </a:ext>
                  </a:extLst>
                </a:hlinkClick>
              </a:rPr>
              <a:t>Menti.com</a:t>
            </a:r>
            <a:r>
              <a:rPr lang="en-US" sz="1400" dirty="0">
                <a:solidFill>
                  <a:srgbClr val="0000CC"/>
                </a:solidFill>
                <a:latin typeface="IBM Plex Sans" panose="020B0503050203000203" pitchFamily="34" charset="0"/>
              </a:rPr>
              <a:t> </a:t>
            </a:r>
            <a:r>
              <a:rPr lang="en-US" sz="1400" dirty="0">
                <a:latin typeface="IBM Plex Sans" panose="020B0503050203000203" pitchFamily="34" charset="0"/>
              </a:rPr>
              <a:t>with code 2243 3599 or</a:t>
            </a:r>
          </a:p>
          <a:p>
            <a:pPr defTabSz="914377">
              <a:buClr>
                <a:srgbClr val="2DB6B3"/>
              </a:buClr>
              <a:defRPr/>
            </a:pPr>
            <a:endParaRPr lang="en-US" sz="1400" dirty="0">
              <a:latin typeface="IBM Plex Sans" panose="020B0503050203000203" pitchFamily="34" charset="0"/>
            </a:endParaRPr>
          </a:p>
          <a:p>
            <a:pPr marL="0" marR="0">
              <a:spcBef>
                <a:spcPts val="0"/>
              </a:spcBef>
              <a:spcAft>
                <a:spcPts val="0"/>
              </a:spcAft>
            </a:pPr>
            <a:r>
              <a:rPr lang="en-US" sz="1400" dirty="0">
                <a:latin typeface="IBM Plex Sans" panose="020B0503050203000203" pitchFamily="34" charset="0"/>
              </a:rPr>
              <a:t>Direct link </a:t>
            </a:r>
            <a:r>
              <a:rPr lang="en-US" sz="1400" u="sng" dirty="0">
                <a:solidFill>
                  <a:srgbClr val="0563C1"/>
                </a:solidFill>
                <a:effectLst/>
                <a:latin typeface="IBM Plex Sans" panose="020B0503050203000203" pitchFamily="34" charset="0"/>
                <a:ea typeface="Calibri" panose="020F0502020204030204" pitchFamily="34" charset="0"/>
                <a:hlinkClick r:id="rId3"/>
              </a:rPr>
              <a:t>https://www.menti.com/albneqj15g57</a:t>
            </a:r>
            <a:endParaRPr lang="en-US" sz="1400" dirty="0">
              <a:effectLst/>
              <a:latin typeface="IBM Plex Sans" panose="020B0503050203000203" pitchFamily="34" charset="0"/>
              <a:ea typeface="Calibri" panose="020F0502020204030204" pitchFamily="34" charset="0"/>
            </a:endParaRP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r>
              <a:rPr lang="en-US" sz="1400" kern="0" dirty="0">
                <a:solidFill>
                  <a:srgbClr val="000000"/>
                </a:solidFill>
                <a:latin typeface="IBM Plex Sans" panose="020B0503050203000203" pitchFamily="34" charset="0"/>
                <a:cs typeface="Arial"/>
              </a:rPr>
              <a:t>Or</a:t>
            </a: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r>
              <a:rPr lang="en-US" sz="1400" kern="0" dirty="0">
                <a:solidFill>
                  <a:srgbClr val="000000"/>
                </a:solidFill>
                <a:latin typeface="IBM Plex Sans" panose="020B0503050203000203" pitchFamily="34" charset="0"/>
                <a:cs typeface="Arial"/>
              </a:rPr>
              <a:t>QR Code</a:t>
            </a: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endParaRPr lang="en-US" sz="1400" b="1" u="sng" kern="0" dirty="0">
              <a:solidFill>
                <a:srgbClr val="000000"/>
              </a:solidFill>
              <a:latin typeface="IBM Plex Sans" panose="020B0503050203000203" pitchFamily="34" charset="0"/>
              <a:cs typeface="Arial"/>
            </a:endParaRPr>
          </a:p>
          <a:p>
            <a:pPr defTabSz="914377">
              <a:buClr>
                <a:srgbClr val="2DB6B3"/>
              </a:buClr>
              <a:defRPr/>
            </a:pPr>
            <a:endParaRPr lang="en-US" sz="1200" u="sng" dirty="0">
              <a:solidFill>
                <a:srgbClr val="00A1E0"/>
              </a:solidFill>
              <a:latin typeface="IBM Plex Sans" panose="020B0503050203000203" pitchFamily="34" charset="0"/>
            </a:endParaRPr>
          </a:p>
        </p:txBody>
      </p:sp>
      <p:pic>
        <p:nvPicPr>
          <p:cNvPr id="1026" name="Picture 1">
            <a:extLst>
              <a:ext uri="{FF2B5EF4-FFF2-40B4-BE49-F238E27FC236}">
                <a16:creationId xmlns:a16="http://schemas.microsoft.com/office/drawing/2014/main" id="{65E4DD8C-B02F-4E23-8758-DE9CB24EA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631165"/>
            <a:ext cx="15398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85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B6F6-6BF5-4779-AAB7-5C68EDF3D298}"/>
              </a:ext>
            </a:extLst>
          </p:cNvPr>
          <p:cNvSpPr>
            <a:spLocks noGrp="1"/>
          </p:cNvSpPr>
          <p:nvPr>
            <p:ph type="title"/>
          </p:nvPr>
        </p:nvSpPr>
        <p:spPr>
          <a:xfrm>
            <a:off x="309541" y="550923"/>
            <a:ext cx="11572918" cy="587845"/>
          </a:xfrm>
        </p:spPr>
        <p:txBody>
          <a:bodyPr/>
          <a:lstStyle/>
          <a:p>
            <a: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IDEA CSM-I-139 </a:t>
            </a:r>
            <a: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Allow larger size volumes for FC targets and SGC recovery volumes</a:t>
            </a: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endParaRPr lang="en-US" dirty="0">
              <a:solidFill>
                <a:srgbClr val="0B5BF3"/>
              </a:solidFill>
            </a:endParaRPr>
          </a:p>
        </p:txBody>
      </p:sp>
      <p:sp>
        <p:nvSpPr>
          <p:cNvPr id="4" name="Slide Number Placeholder 3">
            <a:extLst>
              <a:ext uri="{FF2B5EF4-FFF2-40B4-BE49-F238E27FC236}">
                <a16:creationId xmlns:a16="http://schemas.microsoft.com/office/drawing/2014/main" id="{4B81F268-C825-4686-A48F-D152776987F4}"/>
              </a:ext>
            </a:extLst>
          </p:cNvPr>
          <p:cNvSpPr>
            <a:spLocks noGrp="1"/>
          </p:cNvSpPr>
          <p:nvPr>
            <p:ph type="sldNum" sz="quarter" idx="12"/>
          </p:nvPr>
        </p:nvSpPr>
        <p:spPr/>
        <p:txBody>
          <a:bodyPr/>
          <a:lstStyle/>
          <a:p>
            <a:fld id="{8A77F829-48BC-43AA-85AE-6468F9B7C22C}" type="slidenum">
              <a:rPr lang="en-US" altLang="en-US" smtClean="0"/>
              <a:pPr/>
              <a:t>2</a:t>
            </a:fld>
            <a:endParaRPr lang="en-US" altLang="en-US" dirty="0"/>
          </a:p>
        </p:txBody>
      </p:sp>
      <p:sp>
        <p:nvSpPr>
          <p:cNvPr id="14" name="TextBox 13">
            <a:extLst>
              <a:ext uri="{FF2B5EF4-FFF2-40B4-BE49-F238E27FC236}">
                <a16:creationId xmlns:a16="http://schemas.microsoft.com/office/drawing/2014/main" id="{0F4F57FB-C0B9-3AE6-EF58-BDEF5CAAC756}"/>
              </a:ext>
            </a:extLst>
          </p:cNvPr>
          <p:cNvSpPr txBox="1"/>
          <p:nvPr/>
        </p:nvSpPr>
        <p:spPr>
          <a:xfrm>
            <a:off x="531741" y="1341677"/>
            <a:ext cx="4277765" cy="461664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IBM Plex Sans" panose="020B0503050203000203" pitchFamily="34" charset="0"/>
              </a:rPr>
              <a:t>Today a </a:t>
            </a:r>
            <a:r>
              <a:rPr lang="en-US" sz="1400" dirty="0" err="1">
                <a:latin typeface="IBM Plex Sans" panose="020B0503050203000203" pitchFamily="34" charset="0"/>
              </a:rPr>
              <a:t>FlashCopy</a:t>
            </a:r>
            <a:r>
              <a:rPr lang="en-US" sz="1400" dirty="0">
                <a:latin typeface="IBM Plex Sans" panose="020B0503050203000203" pitchFamily="34" charset="0"/>
              </a:rPr>
              <a:t> session target and a Safeguarded Copy session recovery volume, have to be the same size as the source volume</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Customers have requested the ability to use </a:t>
            </a:r>
            <a:r>
              <a:rPr lang="en-US" sz="1400" dirty="0" err="1">
                <a:latin typeface="IBM Plex Sans" panose="020B0503050203000203" pitchFamily="34" charset="0"/>
              </a:rPr>
              <a:t>FlashCopy</a:t>
            </a:r>
            <a:r>
              <a:rPr lang="en-US" sz="1400" dirty="0">
                <a:latin typeface="IBM Plex Sans" panose="020B0503050203000203" pitchFamily="34" charset="0"/>
              </a:rPr>
              <a:t> for migration</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In 6.3.11, a new “</a:t>
            </a:r>
            <a:r>
              <a:rPr lang="en-US" sz="1400" dirty="0" err="1">
                <a:latin typeface="IBM Plex Sans" panose="020B0503050203000203" pitchFamily="34" charset="0"/>
              </a:rPr>
              <a:t>FlashCopy</a:t>
            </a:r>
            <a:r>
              <a:rPr lang="en-US" sz="1400" dirty="0">
                <a:latin typeface="IBM Plex Sans" panose="020B0503050203000203" pitchFamily="34" charset="0"/>
              </a:rPr>
              <a:t> Migration” session is now available which allows customers to define targets with a larger size</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Customers have also requested allow Safeguarded Copy recovery volumes of a larger size.  </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Having larger SGC recovery volumes allows customers to setup a pool of volumes that could be a recovery volume for any of their volumes, in case they need to recover only one, or a subset of volumes, such as with products like IZBR</a:t>
            </a:r>
            <a:endParaRPr lang="en-US" dirty="0"/>
          </a:p>
        </p:txBody>
      </p:sp>
      <p:pic>
        <p:nvPicPr>
          <p:cNvPr id="7" name="Picture 6">
            <a:extLst>
              <a:ext uri="{FF2B5EF4-FFF2-40B4-BE49-F238E27FC236}">
                <a16:creationId xmlns:a16="http://schemas.microsoft.com/office/drawing/2014/main" id="{C989377A-3729-B077-DD03-B3C9913D9528}"/>
              </a:ext>
            </a:extLst>
          </p:cNvPr>
          <p:cNvPicPr>
            <a:picLocks noChangeAspect="1"/>
          </p:cNvPicPr>
          <p:nvPr/>
        </p:nvPicPr>
        <p:blipFill>
          <a:blip r:embed="rId4"/>
          <a:stretch>
            <a:fillRect/>
          </a:stretch>
        </p:blipFill>
        <p:spPr>
          <a:xfrm>
            <a:off x="4974452" y="1138768"/>
            <a:ext cx="4800765" cy="2765159"/>
          </a:xfrm>
          <a:prstGeom prst="rect">
            <a:avLst/>
          </a:prstGeom>
        </p:spPr>
      </p:pic>
      <p:pic>
        <p:nvPicPr>
          <p:cNvPr id="5" name="Picture 4">
            <a:extLst>
              <a:ext uri="{FF2B5EF4-FFF2-40B4-BE49-F238E27FC236}">
                <a16:creationId xmlns:a16="http://schemas.microsoft.com/office/drawing/2014/main" id="{5F34A22B-01B3-4C48-BB7B-AFDBE405C467}"/>
              </a:ext>
            </a:extLst>
          </p:cNvPr>
          <p:cNvPicPr>
            <a:picLocks noChangeAspect="1"/>
          </p:cNvPicPr>
          <p:nvPr/>
        </p:nvPicPr>
        <p:blipFill>
          <a:blip r:embed="rId5"/>
          <a:stretch>
            <a:fillRect/>
          </a:stretch>
        </p:blipFill>
        <p:spPr>
          <a:xfrm>
            <a:off x="6493139" y="1415181"/>
            <a:ext cx="2820504" cy="2212333"/>
          </a:xfrm>
          <a:prstGeom prst="rect">
            <a:avLst/>
          </a:prstGeom>
        </p:spPr>
      </p:pic>
      <p:pic>
        <p:nvPicPr>
          <p:cNvPr id="6" name="Picture 5">
            <a:extLst>
              <a:ext uri="{FF2B5EF4-FFF2-40B4-BE49-F238E27FC236}">
                <a16:creationId xmlns:a16="http://schemas.microsoft.com/office/drawing/2014/main" id="{4D901631-2B84-0CF8-E67A-CD3BE0858FD5}"/>
              </a:ext>
            </a:extLst>
          </p:cNvPr>
          <p:cNvPicPr>
            <a:picLocks noChangeAspect="1"/>
          </p:cNvPicPr>
          <p:nvPr/>
        </p:nvPicPr>
        <p:blipFill>
          <a:blip r:embed="rId6"/>
          <a:stretch>
            <a:fillRect/>
          </a:stretch>
        </p:blipFill>
        <p:spPr>
          <a:xfrm>
            <a:off x="9357478" y="1404186"/>
            <a:ext cx="2834522" cy="2223328"/>
          </a:xfrm>
          <a:prstGeom prst="rect">
            <a:avLst/>
          </a:prstGeom>
        </p:spPr>
      </p:pic>
      <p:pic>
        <p:nvPicPr>
          <p:cNvPr id="8" name="Picture 7">
            <a:extLst>
              <a:ext uri="{FF2B5EF4-FFF2-40B4-BE49-F238E27FC236}">
                <a16:creationId xmlns:a16="http://schemas.microsoft.com/office/drawing/2014/main" id="{871FBA24-717B-0CC5-C5DB-A5D676C902D8}"/>
              </a:ext>
            </a:extLst>
          </p:cNvPr>
          <p:cNvPicPr>
            <a:picLocks noChangeAspect="1"/>
          </p:cNvPicPr>
          <p:nvPr/>
        </p:nvPicPr>
        <p:blipFill>
          <a:blip r:embed="rId7"/>
          <a:stretch>
            <a:fillRect/>
          </a:stretch>
        </p:blipFill>
        <p:spPr>
          <a:xfrm>
            <a:off x="5516216" y="4105792"/>
            <a:ext cx="5986670" cy="2331522"/>
          </a:xfrm>
          <a:prstGeom prst="rect">
            <a:avLst/>
          </a:prstGeom>
        </p:spPr>
      </p:pic>
    </p:spTree>
    <p:extLst>
      <p:ext uri="{BB962C8B-B14F-4D97-AF65-F5344CB8AC3E}">
        <p14:creationId xmlns:p14="http://schemas.microsoft.com/office/powerpoint/2010/main" val="349679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B6F6-6BF5-4779-AAB7-5C68EDF3D298}"/>
              </a:ext>
            </a:extLst>
          </p:cNvPr>
          <p:cNvSpPr>
            <a:spLocks noGrp="1"/>
          </p:cNvSpPr>
          <p:nvPr>
            <p:ph type="title"/>
          </p:nvPr>
        </p:nvSpPr>
        <p:spPr>
          <a:xfrm>
            <a:off x="309541" y="560861"/>
            <a:ext cx="11572918" cy="587845"/>
          </a:xfrm>
        </p:spPr>
        <p:txBody>
          <a:bodyPr/>
          <a:lstStyle/>
          <a:p>
            <a: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IDEA CSM-I-155 </a:t>
            </a:r>
            <a: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 LSS level selection for ESESizer and SGCSizer</a:t>
            </a: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endParaRPr lang="en-US" dirty="0">
              <a:solidFill>
                <a:srgbClr val="0B5BF3"/>
              </a:solidFill>
            </a:endParaRPr>
          </a:p>
        </p:txBody>
      </p:sp>
      <p:sp>
        <p:nvSpPr>
          <p:cNvPr id="4" name="Slide Number Placeholder 3">
            <a:extLst>
              <a:ext uri="{FF2B5EF4-FFF2-40B4-BE49-F238E27FC236}">
                <a16:creationId xmlns:a16="http://schemas.microsoft.com/office/drawing/2014/main" id="{4B81F268-C825-4686-A48F-D152776987F4}"/>
              </a:ext>
            </a:extLst>
          </p:cNvPr>
          <p:cNvSpPr>
            <a:spLocks noGrp="1"/>
          </p:cNvSpPr>
          <p:nvPr>
            <p:ph type="sldNum" sz="quarter" idx="12"/>
          </p:nvPr>
        </p:nvSpPr>
        <p:spPr/>
        <p:txBody>
          <a:bodyPr/>
          <a:lstStyle/>
          <a:p>
            <a:fld id="{8A77F829-48BC-43AA-85AE-6468F9B7C22C}" type="slidenum">
              <a:rPr lang="en-US" altLang="en-US" smtClean="0"/>
              <a:pPr/>
              <a:t>3</a:t>
            </a:fld>
            <a:endParaRPr lang="en-US" altLang="en-US" dirty="0"/>
          </a:p>
        </p:txBody>
      </p:sp>
      <p:sp>
        <p:nvSpPr>
          <p:cNvPr id="14" name="TextBox 13">
            <a:extLst>
              <a:ext uri="{FF2B5EF4-FFF2-40B4-BE49-F238E27FC236}">
                <a16:creationId xmlns:a16="http://schemas.microsoft.com/office/drawing/2014/main" id="{0F4F57FB-C0B9-3AE6-EF58-BDEF5CAAC756}"/>
              </a:ext>
            </a:extLst>
          </p:cNvPr>
          <p:cNvSpPr txBox="1"/>
          <p:nvPr/>
        </p:nvSpPr>
        <p:spPr>
          <a:xfrm>
            <a:off x="531741" y="1341677"/>
            <a:ext cx="4123386"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IBM Plex Sans" panose="020B0503050203000203" pitchFamily="34" charset="0"/>
              </a:rPr>
              <a:t>Both the </a:t>
            </a:r>
            <a:r>
              <a:rPr lang="en-US" sz="1400" dirty="0" err="1">
                <a:latin typeface="IBM Plex Sans" panose="020B0503050203000203" pitchFamily="34" charset="0"/>
              </a:rPr>
              <a:t>ESESizer</a:t>
            </a:r>
            <a:r>
              <a:rPr lang="en-US" sz="1400" dirty="0">
                <a:latin typeface="IBM Plex Sans" panose="020B0503050203000203" pitchFamily="34" charset="0"/>
              </a:rPr>
              <a:t> and </a:t>
            </a:r>
            <a:r>
              <a:rPr lang="en-US" sz="1400" dirty="0" err="1">
                <a:latin typeface="IBM Plex Sans" panose="020B0503050203000203" pitchFamily="34" charset="0"/>
              </a:rPr>
              <a:t>SGCsizer</a:t>
            </a:r>
            <a:r>
              <a:rPr lang="en-US" sz="1400" dirty="0">
                <a:latin typeface="IBM Plex Sans" panose="020B0503050203000203" pitchFamily="34" charset="0"/>
              </a:rPr>
              <a:t> sessions only require a single volume in the copy set</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In previous releases, while you could multi-select all the volumes in an LSS, you had to go through the wizard another time to choose the volumes in a different LSS</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In 6.3.11, you can now multi-select at the LSS level</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When multi-selecting LSSs, all volumes in the selected LSS will get added to the session</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In addition, when single selecting an LSS, there are new Select All or Deselect All buttons allowing for easier selection </a:t>
            </a:r>
            <a:endParaRPr lang="en-US" dirty="0"/>
          </a:p>
        </p:txBody>
      </p:sp>
      <p:pic>
        <p:nvPicPr>
          <p:cNvPr id="3" name="Picture 2">
            <a:extLst>
              <a:ext uri="{FF2B5EF4-FFF2-40B4-BE49-F238E27FC236}">
                <a16:creationId xmlns:a16="http://schemas.microsoft.com/office/drawing/2014/main" id="{539937CD-C66C-4191-A129-2656838BB911}"/>
              </a:ext>
            </a:extLst>
          </p:cNvPr>
          <p:cNvPicPr>
            <a:picLocks noChangeAspect="1"/>
          </p:cNvPicPr>
          <p:nvPr/>
        </p:nvPicPr>
        <p:blipFill>
          <a:blip r:embed="rId4"/>
          <a:stretch>
            <a:fillRect/>
          </a:stretch>
        </p:blipFill>
        <p:spPr>
          <a:xfrm>
            <a:off x="4847407" y="1495565"/>
            <a:ext cx="7035052" cy="4418924"/>
          </a:xfrm>
          <a:prstGeom prst="rect">
            <a:avLst/>
          </a:prstGeom>
        </p:spPr>
      </p:pic>
    </p:spTree>
    <p:extLst>
      <p:ext uri="{BB962C8B-B14F-4D97-AF65-F5344CB8AC3E}">
        <p14:creationId xmlns:p14="http://schemas.microsoft.com/office/powerpoint/2010/main" val="3636760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B6F6-6BF5-4779-AAB7-5C68EDF3D298}"/>
              </a:ext>
            </a:extLst>
          </p:cNvPr>
          <p:cNvSpPr>
            <a:spLocks noGrp="1"/>
          </p:cNvSpPr>
          <p:nvPr>
            <p:ph type="title"/>
          </p:nvPr>
        </p:nvSpPr>
        <p:spPr>
          <a:xfrm>
            <a:off x="309541" y="570801"/>
            <a:ext cx="11572918" cy="587845"/>
          </a:xfrm>
        </p:spPr>
        <p:txBody>
          <a:bodyPr/>
          <a:lstStyle/>
          <a:p>
            <a: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IDEA CSM-I-162 </a:t>
            </a:r>
            <a: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 Display Role Pair on DS8000 Global Mirror Info Tab</a:t>
            </a: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endParaRPr lang="en-US" dirty="0">
              <a:solidFill>
                <a:srgbClr val="0B5BF3"/>
              </a:solidFill>
            </a:endParaRPr>
          </a:p>
        </p:txBody>
      </p:sp>
      <p:sp>
        <p:nvSpPr>
          <p:cNvPr id="4" name="Slide Number Placeholder 3">
            <a:extLst>
              <a:ext uri="{FF2B5EF4-FFF2-40B4-BE49-F238E27FC236}">
                <a16:creationId xmlns:a16="http://schemas.microsoft.com/office/drawing/2014/main" id="{4B81F268-C825-4686-A48F-D152776987F4}"/>
              </a:ext>
            </a:extLst>
          </p:cNvPr>
          <p:cNvSpPr>
            <a:spLocks noGrp="1"/>
          </p:cNvSpPr>
          <p:nvPr>
            <p:ph type="sldNum" sz="quarter" idx="12"/>
          </p:nvPr>
        </p:nvSpPr>
        <p:spPr/>
        <p:txBody>
          <a:bodyPr/>
          <a:lstStyle/>
          <a:p>
            <a:fld id="{8A77F829-48BC-43AA-85AE-6468F9B7C22C}" type="slidenum">
              <a:rPr lang="en-US" altLang="en-US" smtClean="0"/>
              <a:pPr/>
              <a:t>4</a:t>
            </a:fld>
            <a:endParaRPr lang="en-US" altLang="en-US" dirty="0"/>
          </a:p>
        </p:txBody>
      </p:sp>
      <p:sp>
        <p:nvSpPr>
          <p:cNvPr id="14" name="TextBox 13">
            <a:extLst>
              <a:ext uri="{FF2B5EF4-FFF2-40B4-BE49-F238E27FC236}">
                <a16:creationId xmlns:a16="http://schemas.microsoft.com/office/drawing/2014/main" id="{0F4F57FB-C0B9-3AE6-EF58-BDEF5CAAC756}"/>
              </a:ext>
            </a:extLst>
          </p:cNvPr>
          <p:cNvSpPr txBox="1"/>
          <p:nvPr/>
        </p:nvSpPr>
        <p:spPr>
          <a:xfrm>
            <a:off x="531741" y="1341677"/>
            <a:ext cx="5204041"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IBM Plex Sans" panose="020B0503050203000203" pitchFamily="34" charset="0"/>
              </a:rPr>
              <a:t>CSM 6.3.9 and DS8000 9.4 introduced the ability to have more than 1 active GM role pair in a session</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Both the Global Mirror – Global Mirror session (which defines a multi-target Global Mirror relationship), as well as the 4 Site Replication Enhanced  session (which defines a cascaded Global Mirror relationship), might have more than one active Global Mirror relationship</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When there is more than one Global Mirror relationship, the Global Mirror Info tab will display the details for each of the Global Mirror sessions on the hardware</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Starting with 6.3.11, a new “Role Pair” field will now display with each entry, so that you can easily tell which details are for what Role Pair in the session</a:t>
            </a:r>
            <a:endParaRPr lang="en-US" dirty="0"/>
          </a:p>
        </p:txBody>
      </p:sp>
      <p:pic>
        <p:nvPicPr>
          <p:cNvPr id="3" name="Picture 2">
            <a:extLst>
              <a:ext uri="{FF2B5EF4-FFF2-40B4-BE49-F238E27FC236}">
                <a16:creationId xmlns:a16="http://schemas.microsoft.com/office/drawing/2014/main" id="{35612366-B5AF-E704-0698-AA8E659CDFFC}"/>
              </a:ext>
            </a:extLst>
          </p:cNvPr>
          <p:cNvPicPr>
            <a:picLocks noChangeAspect="1"/>
          </p:cNvPicPr>
          <p:nvPr/>
        </p:nvPicPr>
        <p:blipFill>
          <a:blip r:embed="rId4"/>
          <a:stretch>
            <a:fillRect/>
          </a:stretch>
        </p:blipFill>
        <p:spPr>
          <a:xfrm>
            <a:off x="5932007" y="1491865"/>
            <a:ext cx="5728252" cy="4612230"/>
          </a:xfrm>
          <a:prstGeom prst="rect">
            <a:avLst/>
          </a:prstGeom>
        </p:spPr>
      </p:pic>
    </p:spTree>
    <p:extLst>
      <p:ext uri="{BB962C8B-B14F-4D97-AF65-F5344CB8AC3E}">
        <p14:creationId xmlns:p14="http://schemas.microsoft.com/office/powerpoint/2010/main" val="405360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B6F6-6BF5-4779-AAB7-5C68EDF3D298}"/>
              </a:ext>
            </a:extLst>
          </p:cNvPr>
          <p:cNvSpPr>
            <a:spLocks noGrp="1"/>
          </p:cNvSpPr>
          <p:nvPr>
            <p:ph type="title"/>
          </p:nvPr>
        </p:nvSpPr>
        <p:spPr>
          <a:xfrm>
            <a:off x="309541" y="540984"/>
            <a:ext cx="11572918" cy="587845"/>
          </a:xfrm>
        </p:spPr>
        <p:txBody>
          <a:bodyPr/>
          <a:lstStyle/>
          <a:p>
            <a: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Support LDAP for z/OS RACF</a:t>
            </a:r>
            <a:b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endParaRPr lang="en-US" dirty="0">
              <a:solidFill>
                <a:srgbClr val="0B5BF3"/>
              </a:solidFill>
            </a:endParaRPr>
          </a:p>
        </p:txBody>
      </p:sp>
      <p:sp>
        <p:nvSpPr>
          <p:cNvPr id="4" name="Slide Number Placeholder 3">
            <a:extLst>
              <a:ext uri="{FF2B5EF4-FFF2-40B4-BE49-F238E27FC236}">
                <a16:creationId xmlns:a16="http://schemas.microsoft.com/office/drawing/2014/main" id="{4B81F268-C825-4686-A48F-D152776987F4}"/>
              </a:ext>
            </a:extLst>
          </p:cNvPr>
          <p:cNvSpPr>
            <a:spLocks noGrp="1"/>
          </p:cNvSpPr>
          <p:nvPr>
            <p:ph type="sldNum" sz="quarter" idx="12"/>
          </p:nvPr>
        </p:nvSpPr>
        <p:spPr/>
        <p:txBody>
          <a:bodyPr/>
          <a:lstStyle/>
          <a:p>
            <a:fld id="{8A77F829-48BC-43AA-85AE-6468F9B7C22C}" type="slidenum">
              <a:rPr lang="en-US" altLang="en-US" smtClean="0"/>
              <a:pPr/>
              <a:t>5</a:t>
            </a:fld>
            <a:endParaRPr lang="en-US" altLang="en-US" dirty="0"/>
          </a:p>
        </p:txBody>
      </p:sp>
      <p:sp>
        <p:nvSpPr>
          <p:cNvPr id="14" name="TextBox 13">
            <a:extLst>
              <a:ext uri="{FF2B5EF4-FFF2-40B4-BE49-F238E27FC236}">
                <a16:creationId xmlns:a16="http://schemas.microsoft.com/office/drawing/2014/main" id="{0F4F57FB-C0B9-3AE6-EF58-BDEF5CAAC756}"/>
              </a:ext>
            </a:extLst>
          </p:cNvPr>
          <p:cNvSpPr txBox="1"/>
          <p:nvPr/>
        </p:nvSpPr>
        <p:spPr>
          <a:xfrm>
            <a:off x="531741" y="1341677"/>
            <a:ext cx="4372768"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IBM Plex Sans" panose="020B0503050203000203" pitchFamily="34" charset="0"/>
              </a:rPr>
              <a:t>CSM has always supported both Basic users as well as LDAP users</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Starting with 6.3.11, CSM now supports the ability to define an LDAP server running on z/OS with the SDBM backend</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This setup can be done through the Advanced Setup tab for LDAP using the following XML, updating the bold values for your environment</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This support provides mainframe customers the ability to setup CSM on a Distributed server while still using the same RACF users defined on the z/OS system with the volumes that CSM is managing</a:t>
            </a:r>
            <a:endParaRPr lang="en-US" dirty="0"/>
          </a:p>
        </p:txBody>
      </p:sp>
      <p:pic>
        <p:nvPicPr>
          <p:cNvPr id="6" name="Picture 5">
            <a:extLst>
              <a:ext uri="{FF2B5EF4-FFF2-40B4-BE49-F238E27FC236}">
                <a16:creationId xmlns:a16="http://schemas.microsoft.com/office/drawing/2014/main" id="{713FA2F3-0446-B506-63F4-0CE73F467F66}"/>
              </a:ext>
            </a:extLst>
          </p:cNvPr>
          <p:cNvPicPr>
            <a:picLocks noChangeAspect="1"/>
          </p:cNvPicPr>
          <p:nvPr/>
        </p:nvPicPr>
        <p:blipFill>
          <a:blip r:embed="rId3"/>
          <a:stretch>
            <a:fillRect/>
          </a:stretch>
        </p:blipFill>
        <p:spPr>
          <a:xfrm>
            <a:off x="5178286" y="1128829"/>
            <a:ext cx="4662430" cy="3469882"/>
          </a:xfrm>
          <a:prstGeom prst="rect">
            <a:avLst/>
          </a:prstGeom>
        </p:spPr>
      </p:pic>
      <p:pic>
        <p:nvPicPr>
          <p:cNvPr id="7" name="Picture 6">
            <a:extLst>
              <a:ext uri="{FF2B5EF4-FFF2-40B4-BE49-F238E27FC236}">
                <a16:creationId xmlns:a16="http://schemas.microsoft.com/office/drawing/2014/main" id="{E2444970-6CEA-4FD0-9FEA-A59573B3EC8C}"/>
              </a:ext>
            </a:extLst>
          </p:cNvPr>
          <p:cNvPicPr>
            <a:picLocks noChangeAspect="1"/>
          </p:cNvPicPr>
          <p:nvPr/>
        </p:nvPicPr>
        <p:blipFill>
          <a:blip r:embed="rId4"/>
          <a:stretch>
            <a:fillRect/>
          </a:stretch>
        </p:blipFill>
        <p:spPr>
          <a:xfrm>
            <a:off x="7374835" y="2557594"/>
            <a:ext cx="4752858" cy="3870025"/>
          </a:xfrm>
          <a:prstGeom prst="rect">
            <a:avLst/>
          </a:prstGeom>
        </p:spPr>
      </p:pic>
    </p:spTree>
    <p:extLst>
      <p:ext uri="{BB962C8B-B14F-4D97-AF65-F5344CB8AC3E}">
        <p14:creationId xmlns:p14="http://schemas.microsoft.com/office/powerpoint/2010/main" val="30373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B6F6-6BF5-4779-AAB7-5C68EDF3D298}"/>
              </a:ext>
            </a:extLst>
          </p:cNvPr>
          <p:cNvSpPr>
            <a:spLocks noGrp="1"/>
          </p:cNvSpPr>
          <p:nvPr>
            <p:ph type="title"/>
          </p:nvPr>
        </p:nvSpPr>
        <p:spPr>
          <a:xfrm>
            <a:off x="309541" y="540984"/>
            <a:ext cx="11572918" cy="587845"/>
          </a:xfrm>
        </p:spPr>
        <p:txBody>
          <a:bodyPr/>
          <a:lstStyle/>
          <a:p>
            <a: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Support for connecting to DS8000 storage systems using z/OS Passtickets</a:t>
            </a:r>
            <a:b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endParaRPr lang="en-US" dirty="0">
              <a:solidFill>
                <a:srgbClr val="0B5BF3"/>
              </a:solidFill>
            </a:endParaRPr>
          </a:p>
        </p:txBody>
      </p:sp>
      <p:sp>
        <p:nvSpPr>
          <p:cNvPr id="4" name="Slide Number Placeholder 3">
            <a:extLst>
              <a:ext uri="{FF2B5EF4-FFF2-40B4-BE49-F238E27FC236}">
                <a16:creationId xmlns:a16="http://schemas.microsoft.com/office/drawing/2014/main" id="{4B81F268-C825-4686-A48F-D152776987F4}"/>
              </a:ext>
            </a:extLst>
          </p:cNvPr>
          <p:cNvSpPr>
            <a:spLocks noGrp="1"/>
          </p:cNvSpPr>
          <p:nvPr>
            <p:ph type="sldNum" sz="quarter" idx="12"/>
          </p:nvPr>
        </p:nvSpPr>
        <p:spPr/>
        <p:txBody>
          <a:bodyPr/>
          <a:lstStyle/>
          <a:p>
            <a:fld id="{8A77F829-48BC-43AA-85AE-6468F9B7C22C}" type="slidenum">
              <a:rPr lang="en-US" altLang="en-US" smtClean="0"/>
              <a:pPr/>
              <a:t>6</a:t>
            </a:fld>
            <a:endParaRPr lang="en-US" altLang="en-US" dirty="0"/>
          </a:p>
        </p:txBody>
      </p:sp>
      <p:sp>
        <p:nvSpPr>
          <p:cNvPr id="14" name="TextBox 13">
            <a:extLst>
              <a:ext uri="{FF2B5EF4-FFF2-40B4-BE49-F238E27FC236}">
                <a16:creationId xmlns:a16="http://schemas.microsoft.com/office/drawing/2014/main" id="{0F4F57FB-C0B9-3AE6-EF58-BDEF5CAAC756}"/>
              </a:ext>
            </a:extLst>
          </p:cNvPr>
          <p:cNvSpPr txBox="1"/>
          <p:nvPr/>
        </p:nvSpPr>
        <p:spPr>
          <a:xfrm>
            <a:off x="531741" y="1341677"/>
            <a:ext cx="4764654" cy="483209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IBM Plex Sans" panose="020B0503050203000203" pitchFamily="34" charset="0"/>
              </a:rPr>
              <a:t>Today CSM supports connecting to the DS8000 storage system using a </a:t>
            </a:r>
            <a:r>
              <a:rPr lang="en-US" sz="1400" dirty="0" err="1">
                <a:latin typeface="IBM Plex Sans" panose="020B0503050203000203" pitchFamily="34" charset="0"/>
              </a:rPr>
              <a:t>userid</a:t>
            </a:r>
            <a:r>
              <a:rPr lang="en-US" sz="1400" dirty="0">
                <a:latin typeface="IBM Plex Sans" panose="020B0503050203000203" pitchFamily="34" charset="0"/>
              </a:rPr>
              <a:t> and a static password</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With most customers now requiring rolling passwords for security, this becomes difficult to have to modify this password across all storage system connections when the password changes</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Starting with CSM 6.3.11, CSM can now connection to the DS8000 with a z/OS </a:t>
            </a:r>
            <a:r>
              <a:rPr lang="en-US" sz="1400" dirty="0" err="1">
                <a:latin typeface="IBM Plex Sans" panose="020B0503050203000203" pitchFamily="34" charset="0"/>
              </a:rPr>
              <a:t>Passticket</a:t>
            </a:r>
            <a:endParaRPr lang="en-US" sz="1400" dirty="0">
              <a:latin typeface="IBM Plex Sans" panose="020B0503050203000203" pitchFamily="34" charset="0"/>
            </a:endParaRP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Users in RACF can be setup with a </a:t>
            </a:r>
            <a:r>
              <a:rPr lang="en-US" sz="1400" dirty="0" err="1">
                <a:latin typeface="IBM Plex Sans" panose="020B0503050203000203" pitchFamily="34" charset="0"/>
              </a:rPr>
              <a:t>Passticket</a:t>
            </a:r>
            <a:r>
              <a:rPr lang="en-US" sz="1400" dirty="0">
                <a:latin typeface="IBM Plex Sans" panose="020B0503050203000203" pitchFamily="34" charset="0"/>
              </a:rPr>
              <a:t> key which can be added to the CSM DS8000 connection instead of a password.  Every time CSM attempts to connect to the storage system, a new </a:t>
            </a:r>
            <a:r>
              <a:rPr lang="en-US" sz="1400" dirty="0" err="1">
                <a:latin typeface="IBM Plex Sans" panose="020B0503050203000203" pitchFamily="34" charset="0"/>
              </a:rPr>
              <a:t>Passticket</a:t>
            </a:r>
            <a:r>
              <a:rPr lang="en-US" sz="1400" dirty="0">
                <a:latin typeface="IBM Plex Sans" panose="020B0503050203000203" pitchFamily="34" charset="0"/>
              </a:rPr>
              <a:t> is created to authenticate to RACF.  This means the password is ALWAYS different, and doesn’t need to be modified in CSM</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To support DS8000 </a:t>
            </a:r>
            <a:r>
              <a:rPr lang="en-US" sz="1400" dirty="0" err="1">
                <a:latin typeface="IBM Plex Sans" panose="020B0503050203000203" pitchFamily="34" charset="0"/>
              </a:rPr>
              <a:t>Passticket</a:t>
            </a:r>
            <a:r>
              <a:rPr lang="en-US" sz="1400" dirty="0">
                <a:latin typeface="IBM Plex Sans" panose="020B0503050203000203" pitchFamily="34" charset="0"/>
              </a:rPr>
              <a:t> connections, the DS8000 must be setup for LDAP for z/OS RACF with the SDBM backend.</a:t>
            </a:r>
            <a:endParaRPr lang="en-US" dirty="0"/>
          </a:p>
        </p:txBody>
      </p:sp>
      <p:pic>
        <p:nvPicPr>
          <p:cNvPr id="3" name="Picture 2">
            <a:extLst>
              <a:ext uri="{FF2B5EF4-FFF2-40B4-BE49-F238E27FC236}">
                <a16:creationId xmlns:a16="http://schemas.microsoft.com/office/drawing/2014/main" id="{78E37F31-9C00-C3AC-C2C1-4C901518F190}"/>
              </a:ext>
            </a:extLst>
          </p:cNvPr>
          <p:cNvPicPr>
            <a:picLocks noChangeAspect="1"/>
          </p:cNvPicPr>
          <p:nvPr/>
        </p:nvPicPr>
        <p:blipFill>
          <a:blip r:embed="rId3"/>
          <a:stretch>
            <a:fillRect/>
          </a:stretch>
        </p:blipFill>
        <p:spPr>
          <a:xfrm>
            <a:off x="5496340" y="1993489"/>
            <a:ext cx="6205330" cy="3579165"/>
          </a:xfrm>
          <a:prstGeom prst="rect">
            <a:avLst/>
          </a:prstGeom>
        </p:spPr>
      </p:pic>
    </p:spTree>
    <p:extLst>
      <p:ext uri="{BB962C8B-B14F-4D97-AF65-F5344CB8AC3E}">
        <p14:creationId xmlns:p14="http://schemas.microsoft.com/office/powerpoint/2010/main" val="180511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B6F6-6BF5-4779-AAB7-5C68EDF3D298}"/>
              </a:ext>
            </a:extLst>
          </p:cNvPr>
          <p:cNvSpPr>
            <a:spLocks noGrp="1"/>
          </p:cNvSpPr>
          <p:nvPr>
            <p:ph type="title"/>
          </p:nvPr>
        </p:nvSpPr>
        <p:spPr>
          <a:xfrm>
            <a:off x="309541" y="580740"/>
            <a:ext cx="11572918" cy="587845"/>
          </a:xfrm>
        </p:spPr>
        <p:txBody>
          <a:bodyPr/>
          <a:lstStyle/>
          <a:p>
            <a: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Support Scheduled Task Run External Script action with SSH key pair</a:t>
            </a:r>
            <a:b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endParaRPr lang="en-US" dirty="0">
              <a:solidFill>
                <a:srgbClr val="0B5BF3"/>
              </a:solidFill>
            </a:endParaRPr>
          </a:p>
        </p:txBody>
      </p:sp>
      <p:sp>
        <p:nvSpPr>
          <p:cNvPr id="4" name="Slide Number Placeholder 3">
            <a:extLst>
              <a:ext uri="{FF2B5EF4-FFF2-40B4-BE49-F238E27FC236}">
                <a16:creationId xmlns:a16="http://schemas.microsoft.com/office/drawing/2014/main" id="{4B81F268-C825-4686-A48F-D152776987F4}"/>
              </a:ext>
            </a:extLst>
          </p:cNvPr>
          <p:cNvSpPr>
            <a:spLocks noGrp="1"/>
          </p:cNvSpPr>
          <p:nvPr>
            <p:ph type="sldNum" sz="quarter" idx="12"/>
          </p:nvPr>
        </p:nvSpPr>
        <p:spPr/>
        <p:txBody>
          <a:bodyPr/>
          <a:lstStyle/>
          <a:p>
            <a:fld id="{8A77F829-48BC-43AA-85AE-6468F9B7C22C}" type="slidenum">
              <a:rPr lang="en-US" altLang="en-US" smtClean="0"/>
              <a:pPr/>
              <a:t>7</a:t>
            </a:fld>
            <a:endParaRPr lang="en-US" altLang="en-US" dirty="0"/>
          </a:p>
        </p:txBody>
      </p:sp>
      <p:sp>
        <p:nvSpPr>
          <p:cNvPr id="14" name="TextBox 13">
            <a:extLst>
              <a:ext uri="{FF2B5EF4-FFF2-40B4-BE49-F238E27FC236}">
                <a16:creationId xmlns:a16="http://schemas.microsoft.com/office/drawing/2014/main" id="{0F4F57FB-C0B9-3AE6-EF58-BDEF5CAAC756}"/>
              </a:ext>
            </a:extLst>
          </p:cNvPr>
          <p:cNvSpPr txBox="1"/>
          <p:nvPr/>
        </p:nvSpPr>
        <p:spPr>
          <a:xfrm>
            <a:off x="531741" y="1341677"/>
            <a:ext cx="3970685" cy="446276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IBM Plex Sans" panose="020B0503050203000203" pitchFamily="34" charset="0"/>
              </a:rPr>
              <a:t>The Scheduled Task Action ‘Run External Script’ allows customers today to execute external scripts via an SSH </a:t>
            </a:r>
            <a:r>
              <a:rPr lang="en-US" sz="1400" dirty="0" err="1">
                <a:latin typeface="IBM Plex Sans" panose="020B0503050203000203" pitchFamily="34" charset="0"/>
              </a:rPr>
              <a:t>userid</a:t>
            </a:r>
            <a:r>
              <a:rPr lang="en-US" sz="1400" dirty="0">
                <a:latin typeface="IBM Plex Sans" panose="020B0503050203000203" pitchFamily="34" charset="0"/>
              </a:rPr>
              <a:t> / password</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Starting with 6.3.11, customers can now setup an SSH key pair for the Run External Script action instead of using a static password</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To setup an SSH key you can now define an External Server connection which can be used across multiple Scheduled Tasks</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If the server connection is setup for an SSH key connection, you can then export the key and apply that key on the server that will be called by the Scheduled Task</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2957E775-D94D-695D-AE28-B0131B39F8DE}"/>
              </a:ext>
            </a:extLst>
          </p:cNvPr>
          <p:cNvPicPr>
            <a:picLocks noChangeAspect="1"/>
          </p:cNvPicPr>
          <p:nvPr/>
        </p:nvPicPr>
        <p:blipFill>
          <a:blip r:embed="rId3"/>
          <a:stretch>
            <a:fillRect/>
          </a:stretch>
        </p:blipFill>
        <p:spPr>
          <a:xfrm>
            <a:off x="4581939" y="1168585"/>
            <a:ext cx="5320748" cy="3426922"/>
          </a:xfrm>
          <a:prstGeom prst="rect">
            <a:avLst/>
          </a:prstGeom>
        </p:spPr>
      </p:pic>
      <p:pic>
        <p:nvPicPr>
          <p:cNvPr id="5" name="Picture 4">
            <a:extLst>
              <a:ext uri="{FF2B5EF4-FFF2-40B4-BE49-F238E27FC236}">
                <a16:creationId xmlns:a16="http://schemas.microsoft.com/office/drawing/2014/main" id="{26C05432-CB8A-7DFA-E1A4-12198D95807A}"/>
              </a:ext>
            </a:extLst>
          </p:cNvPr>
          <p:cNvPicPr>
            <a:picLocks noChangeAspect="1"/>
          </p:cNvPicPr>
          <p:nvPr/>
        </p:nvPicPr>
        <p:blipFill>
          <a:blip r:embed="rId4"/>
          <a:stretch>
            <a:fillRect/>
          </a:stretch>
        </p:blipFill>
        <p:spPr>
          <a:xfrm>
            <a:off x="8030818" y="1495565"/>
            <a:ext cx="3976654" cy="2578949"/>
          </a:xfrm>
          <a:prstGeom prst="rect">
            <a:avLst/>
          </a:prstGeom>
        </p:spPr>
      </p:pic>
      <p:pic>
        <p:nvPicPr>
          <p:cNvPr id="6" name="Picture 5">
            <a:extLst>
              <a:ext uri="{FF2B5EF4-FFF2-40B4-BE49-F238E27FC236}">
                <a16:creationId xmlns:a16="http://schemas.microsoft.com/office/drawing/2014/main" id="{DE38EEC4-607C-932E-65CF-38613AE5466A}"/>
              </a:ext>
            </a:extLst>
          </p:cNvPr>
          <p:cNvPicPr>
            <a:picLocks noChangeAspect="1"/>
          </p:cNvPicPr>
          <p:nvPr/>
        </p:nvPicPr>
        <p:blipFill>
          <a:blip r:embed="rId5"/>
          <a:stretch>
            <a:fillRect/>
          </a:stretch>
        </p:blipFill>
        <p:spPr>
          <a:xfrm>
            <a:off x="6917312" y="3678803"/>
            <a:ext cx="3412758" cy="3009098"/>
          </a:xfrm>
          <a:prstGeom prst="rect">
            <a:avLst/>
          </a:prstGeom>
        </p:spPr>
      </p:pic>
    </p:spTree>
    <p:extLst>
      <p:ext uri="{BB962C8B-B14F-4D97-AF65-F5344CB8AC3E}">
        <p14:creationId xmlns:p14="http://schemas.microsoft.com/office/powerpoint/2010/main" val="239304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B6F6-6BF5-4779-AAB7-5C68EDF3D298}"/>
              </a:ext>
            </a:extLst>
          </p:cNvPr>
          <p:cNvSpPr>
            <a:spLocks noGrp="1"/>
          </p:cNvSpPr>
          <p:nvPr>
            <p:ph type="title"/>
          </p:nvPr>
        </p:nvSpPr>
        <p:spPr>
          <a:xfrm>
            <a:off x="309541" y="560861"/>
            <a:ext cx="11572918" cy="587845"/>
          </a:xfrm>
        </p:spPr>
        <p:txBody>
          <a:bodyPr/>
          <a:lstStyle/>
          <a:p>
            <a: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IDEA CSM-I-160 </a:t>
            </a:r>
            <a:r>
              <a:rPr lang="en-US" sz="2000" b="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Automatically reconnect active and standby servers after a disconnect</a:t>
            </a: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endParaRPr lang="en-US" dirty="0">
              <a:solidFill>
                <a:srgbClr val="0B5BF3"/>
              </a:solidFill>
            </a:endParaRPr>
          </a:p>
        </p:txBody>
      </p:sp>
      <p:sp>
        <p:nvSpPr>
          <p:cNvPr id="4" name="Slide Number Placeholder 3">
            <a:extLst>
              <a:ext uri="{FF2B5EF4-FFF2-40B4-BE49-F238E27FC236}">
                <a16:creationId xmlns:a16="http://schemas.microsoft.com/office/drawing/2014/main" id="{4B81F268-C825-4686-A48F-D152776987F4}"/>
              </a:ext>
            </a:extLst>
          </p:cNvPr>
          <p:cNvSpPr>
            <a:spLocks noGrp="1"/>
          </p:cNvSpPr>
          <p:nvPr>
            <p:ph type="sldNum" sz="quarter" idx="12"/>
          </p:nvPr>
        </p:nvSpPr>
        <p:spPr/>
        <p:txBody>
          <a:bodyPr/>
          <a:lstStyle/>
          <a:p>
            <a:fld id="{8A77F829-48BC-43AA-85AE-6468F9B7C22C}" type="slidenum">
              <a:rPr lang="en-US" altLang="en-US" smtClean="0"/>
              <a:pPr/>
              <a:t>8</a:t>
            </a:fld>
            <a:endParaRPr lang="en-US" altLang="en-US" dirty="0"/>
          </a:p>
        </p:txBody>
      </p:sp>
      <p:sp>
        <p:nvSpPr>
          <p:cNvPr id="14" name="TextBox 13">
            <a:extLst>
              <a:ext uri="{FF2B5EF4-FFF2-40B4-BE49-F238E27FC236}">
                <a16:creationId xmlns:a16="http://schemas.microsoft.com/office/drawing/2014/main" id="{0F4F57FB-C0B9-3AE6-EF58-BDEF5CAAC756}"/>
              </a:ext>
            </a:extLst>
          </p:cNvPr>
          <p:cNvSpPr txBox="1"/>
          <p:nvPr/>
        </p:nvSpPr>
        <p:spPr>
          <a:xfrm>
            <a:off x="531741" y="1341677"/>
            <a:ext cx="5263417" cy="553997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IBM Plex Sans" panose="020B0503050203000203" pitchFamily="34" charset="0"/>
              </a:rPr>
              <a:t>When an Active and Standby server disconnects the standby will go into a Disconnected Consistent state</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Starting with the 6.3.11 release, after a disconnect, the active server will automatically attempt to reconnect to the standby </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The active will attempt to reconnect by default every minute for up to 10 minutes.  If it cannot reconnect within that time a manual reconnect will be necessary</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When the active server automatically reconnects, before sync’ing the servers, a backup will be taken automatically on the standby server to ensure a consistent image is preserved of the standby config</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If a takeover is issued to the standby server, the active will see this on the next attempt to reconnect and will stop trying to reconnect</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r>
              <a:rPr lang="en-US" sz="1400" dirty="0">
                <a:latin typeface="IBM Plex Sans" panose="020B0503050203000203" pitchFamily="34" charset="0"/>
              </a:rPr>
              <a:t>NOTE: When upgrading the active and standby servers it is always recommended to issue a takeover on the standby server prior to the upgrade process</a:t>
            </a:r>
          </a:p>
          <a:p>
            <a:pPr marL="285750" indent="-285750">
              <a:buFont typeface="Arial" panose="020B0604020202020204" pitchFamily="34" charset="0"/>
              <a:buChar char="•"/>
            </a:pPr>
            <a:endParaRPr lang="en-US" sz="1400" dirty="0">
              <a:latin typeface="IBM Plex Sans" panose="020B0503050203000203" pitchFamily="34" charset="0"/>
            </a:endParaRPr>
          </a:p>
          <a:p>
            <a:pPr marL="285750" indent="-285750">
              <a:buFont typeface="Arial" panose="020B0604020202020204" pitchFamily="34" charset="0"/>
              <a:buChar char="•"/>
            </a:pPr>
            <a:endParaRPr lang="en-US" dirty="0"/>
          </a:p>
        </p:txBody>
      </p:sp>
      <p:pic>
        <p:nvPicPr>
          <p:cNvPr id="5" name="Graphic 4" descr="Server with solid fill">
            <a:extLst>
              <a:ext uri="{FF2B5EF4-FFF2-40B4-BE49-F238E27FC236}">
                <a16:creationId xmlns:a16="http://schemas.microsoft.com/office/drawing/2014/main" id="{52C7916A-6F23-AE9F-B53A-2AD2FC6902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2641" y="1647965"/>
            <a:ext cx="914400" cy="914400"/>
          </a:xfrm>
          <a:prstGeom prst="rect">
            <a:avLst/>
          </a:prstGeom>
        </p:spPr>
      </p:pic>
      <p:pic>
        <p:nvPicPr>
          <p:cNvPr id="6" name="Graphic 5" descr="Server with solid fill">
            <a:extLst>
              <a:ext uri="{FF2B5EF4-FFF2-40B4-BE49-F238E27FC236}">
                <a16:creationId xmlns:a16="http://schemas.microsoft.com/office/drawing/2014/main" id="{8FE2B11B-0E12-E86A-420C-219B09A44A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5597" y="1647965"/>
            <a:ext cx="914400" cy="914400"/>
          </a:xfrm>
          <a:prstGeom prst="rect">
            <a:avLst/>
          </a:prstGeom>
        </p:spPr>
      </p:pic>
      <p:cxnSp>
        <p:nvCxnSpPr>
          <p:cNvPr id="8" name="Straight Arrow Connector 7">
            <a:extLst>
              <a:ext uri="{FF2B5EF4-FFF2-40B4-BE49-F238E27FC236}">
                <a16:creationId xmlns:a16="http://schemas.microsoft.com/office/drawing/2014/main" id="{B0D0F904-705B-339A-C275-4C6EE19AFEEE}"/>
              </a:ext>
            </a:extLst>
          </p:cNvPr>
          <p:cNvCxnSpPr>
            <a:cxnSpLocks/>
          </p:cNvCxnSpPr>
          <p:nvPr/>
        </p:nvCxnSpPr>
        <p:spPr>
          <a:xfrm>
            <a:off x="7429997" y="2105165"/>
            <a:ext cx="1462644" cy="0"/>
          </a:xfrm>
          <a:prstGeom prst="straightConnector1">
            <a:avLst/>
          </a:prstGeom>
          <a:ln w="3492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D47A5E48-B98D-A5F8-8A96-E9B12881BF8E}"/>
              </a:ext>
            </a:extLst>
          </p:cNvPr>
          <p:cNvSpPr/>
          <p:nvPr/>
        </p:nvSpPr>
        <p:spPr>
          <a:xfrm>
            <a:off x="9939647" y="1992352"/>
            <a:ext cx="237506" cy="225626"/>
          </a:xfrm>
          <a:prstGeom prst="ellipse">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5" name="TextBox 14">
            <a:extLst>
              <a:ext uri="{FF2B5EF4-FFF2-40B4-BE49-F238E27FC236}">
                <a16:creationId xmlns:a16="http://schemas.microsoft.com/office/drawing/2014/main" id="{4CD8B85C-B074-5A14-9395-8BB569D133F5}"/>
              </a:ext>
            </a:extLst>
          </p:cNvPr>
          <p:cNvSpPr txBox="1"/>
          <p:nvPr/>
        </p:nvSpPr>
        <p:spPr>
          <a:xfrm>
            <a:off x="10271663" y="1869126"/>
            <a:ext cx="1520041" cy="461665"/>
          </a:xfrm>
          <a:prstGeom prst="rect">
            <a:avLst/>
          </a:prstGeom>
          <a:noFill/>
        </p:spPr>
        <p:txBody>
          <a:bodyPr wrap="square" rtlCol="0">
            <a:spAutoFi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Active and Standby Servers Connected</a:t>
            </a:r>
          </a:p>
        </p:txBody>
      </p:sp>
      <p:pic>
        <p:nvPicPr>
          <p:cNvPr id="16" name="Graphic 15" descr="Server with solid fill">
            <a:extLst>
              <a:ext uri="{FF2B5EF4-FFF2-40B4-BE49-F238E27FC236}">
                <a16:creationId xmlns:a16="http://schemas.microsoft.com/office/drawing/2014/main" id="{BEC73042-E9DE-4261-2E7D-3332DC3F69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92641" y="2827892"/>
            <a:ext cx="914400" cy="914400"/>
          </a:xfrm>
          <a:prstGeom prst="rect">
            <a:avLst/>
          </a:prstGeom>
        </p:spPr>
      </p:pic>
      <p:pic>
        <p:nvPicPr>
          <p:cNvPr id="17" name="Graphic 16" descr="Server with solid fill">
            <a:extLst>
              <a:ext uri="{FF2B5EF4-FFF2-40B4-BE49-F238E27FC236}">
                <a16:creationId xmlns:a16="http://schemas.microsoft.com/office/drawing/2014/main" id="{25B3E420-5052-6B1D-DAAA-AF60FF31BE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15597" y="2827892"/>
            <a:ext cx="914400" cy="914400"/>
          </a:xfrm>
          <a:prstGeom prst="rect">
            <a:avLst/>
          </a:prstGeom>
        </p:spPr>
      </p:pic>
      <p:cxnSp>
        <p:nvCxnSpPr>
          <p:cNvPr id="18" name="Straight Arrow Connector 17">
            <a:extLst>
              <a:ext uri="{FF2B5EF4-FFF2-40B4-BE49-F238E27FC236}">
                <a16:creationId xmlns:a16="http://schemas.microsoft.com/office/drawing/2014/main" id="{E3C68422-78B1-B017-8A48-06AA84FDD903}"/>
              </a:ext>
            </a:extLst>
          </p:cNvPr>
          <p:cNvCxnSpPr>
            <a:cxnSpLocks/>
          </p:cNvCxnSpPr>
          <p:nvPr/>
        </p:nvCxnSpPr>
        <p:spPr>
          <a:xfrm>
            <a:off x="7429997" y="3285092"/>
            <a:ext cx="1462644" cy="0"/>
          </a:xfrm>
          <a:prstGeom prst="straightConnector1">
            <a:avLst/>
          </a:prstGeom>
          <a:ln w="3492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050E70B8-6470-8454-BBFB-281E32347214}"/>
              </a:ext>
            </a:extLst>
          </p:cNvPr>
          <p:cNvSpPr/>
          <p:nvPr/>
        </p:nvSpPr>
        <p:spPr>
          <a:xfrm>
            <a:off x="9939647" y="3172279"/>
            <a:ext cx="237506" cy="225626"/>
          </a:xfrm>
          <a:prstGeom prst="ellipse">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20" name="TextBox 19">
            <a:extLst>
              <a:ext uri="{FF2B5EF4-FFF2-40B4-BE49-F238E27FC236}">
                <a16:creationId xmlns:a16="http://schemas.microsoft.com/office/drawing/2014/main" id="{81D78D0C-0204-A247-8327-3186E1BD1632}"/>
              </a:ext>
            </a:extLst>
          </p:cNvPr>
          <p:cNvSpPr txBox="1"/>
          <p:nvPr/>
        </p:nvSpPr>
        <p:spPr>
          <a:xfrm>
            <a:off x="10271663" y="2827892"/>
            <a:ext cx="1520041" cy="1015663"/>
          </a:xfrm>
          <a:prstGeom prst="rect">
            <a:avLst/>
          </a:prstGeom>
          <a:noFill/>
        </p:spPr>
        <p:txBody>
          <a:bodyPr wrap="square" rtlCol="0">
            <a:spAutoFi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Active and Standby Servers Disconnected (example: reboot active server</a:t>
            </a:r>
          </a:p>
        </p:txBody>
      </p:sp>
      <p:sp>
        <p:nvSpPr>
          <p:cNvPr id="22" name="TextBox 21">
            <a:extLst>
              <a:ext uri="{FF2B5EF4-FFF2-40B4-BE49-F238E27FC236}">
                <a16:creationId xmlns:a16="http://schemas.microsoft.com/office/drawing/2014/main" id="{7361A306-0772-89F8-AC88-DB81A3834635}"/>
              </a:ext>
            </a:extLst>
          </p:cNvPr>
          <p:cNvSpPr txBox="1"/>
          <p:nvPr/>
        </p:nvSpPr>
        <p:spPr>
          <a:xfrm>
            <a:off x="7958277" y="3038585"/>
            <a:ext cx="349776" cy="461665"/>
          </a:xfrm>
          <a:prstGeom prst="rect">
            <a:avLst/>
          </a:prstGeom>
          <a:noFill/>
        </p:spPr>
        <p:txBody>
          <a:bodyPr wrap="none" rtlCol="0">
            <a:spAutoFit/>
          </a:bodyPr>
          <a:lstStyle/>
          <a:p>
            <a:r>
              <a:rPr lang="en-US" sz="2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x</a:t>
            </a:r>
          </a:p>
        </p:txBody>
      </p:sp>
      <p:pic>
        <p:nvPicPr>
          <p:cNvPr id="27" name="Graphic 26" descr="Server with solid fill">
            <a:extLst>
              <a:ext uri="{FF2B5EF4-FFF2-40B4-BE49-F238E27FC236}">
                <a16:creationId xmlns:a16="http://schemas.microsoft.com/office/drawing/2014/main" id="{211329D1-BA5F-58F9-AA08-BCE62284B3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92641" y="4007819"/>
            <a:ext cx="914400" cy="914400"/>
          </a:xfrm>
          <a:prstGeom prst="rect">
            <a:avLst/>
          </a:prstGeom>
        </p:spPr>
      </p:pic>
      <p:pic>
        <p:nvPicPr>
          <p:cNvPr id="28" name="Graphic 27" descr="Server with solid fill">
            <a:extLst>
              <a:ext uri="{FF2B5EF4-FFF2-40B4-BE49-F238E27FC236}">
                <a16:creationId xmlns:a16="http://schemas.microsoft.com/office/drawing/2014/main" id="{33283522-F67E-2543-2E3E-A85B53F90C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5597" y="4007819"/>
            <a:ext cx="914400" cy="914400"/>
          </a:xfrm>
          <a:prstGeom prst="rect">
            <a:avLst/>
          </a:prstGeom>
        </p:spPr>
      </p:pic>
      <p:cxnSp>
        <p:nvCxnSpPr>
          <p:cNvPr id="29" name="Straight Arrow Connector 28">
            <a:extLst>
              <a:ext uri="{FF2B5EF4-FFF2-40B4-BE49-F238E27FC236}">
                <a16:creationId xmlns:a16="http://schemas.microsoft.com/office/drawing/2014/main" id="{7495B61C-564E-A841-0748-95E9616FEB1A}"/>
              </a:ext>
            </a:extLst>
          </p:cNvPr>
          <p:cNvCxnSpPr>
            <a:cxnSpLocks/>
          </p:cNvCxnSpPr>
          <p:nvPr/>
        </p:nvCxnSpPr>
        <p:spPr>
          <a:xfrm>
            <a:off x="7429997" y="4465019"/>
            <a:ext cx="1462644" cy="0"/>
          </a:xfrm>
          <a:prstGeom prst="straightConnector1">
            <a:avLst/>
          </a:prstGeom>
          <a:ln w="349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85522032-6184-16EA-0ABA-D161D031491D}"/>
              </a:ext>
            </a:extLst>
          </p:cNvPr>
          <p:cNvSpPr/>
          <p:nvPr/>
        </p:nvSpPr>
        <p:spPr>
          <a:xfrm>
            <a:off x="9939647" y="4352206"/>
            <a:ext cx="237506" cy="225626"/>
          </a:xfrm>
          <a:prstGeom prst="ellipse">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31" name="TextBox 30">
            <a:extLst>
              <a:ext uri="{FF2B5EF4-FFF2-40B4-BE49-F238E27FC236}">
                <a16:creationId xmlns:a16="http://schemas.microsoft.com/office/drawing/2014/main" id="{7EF8FA49-4420-64F9-62C3-E93B706E63B5}"/>
              </a:ext>
            </a:extLst>
          </p:cNvPr>
          <p:cNvSpPr txBox="1"/>
          <p:nvPr/>
        </p:nvSpPr>
        <p:spPr>
          <a:xfrm>
            <a:off x="10271663" y="4170938"/>
            <a:ext cx="1610796" cy="646331"/>
          </a:xfrm>
          <a:prstGeom prst="rect">
            <a:avLst/>
          </a:prstGeom>
          <a:noFill/>
        </p:spPr>
        <p:txBody>
          <a:bodyPr wrap="square" rtlCol="0">
            <a:spAutoFi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Active automatically attempts to reconnect Standby</a:t>
            </a:r>
          </a:p>
        </p:txBody>
      </p:sp>
      <p:pic>
        <p:nvPicPr>
          <p:cNvPr id="32" name="Graphic 31" descr="Server with solid fill">
            <a:extLst>
              <a:ext uri="{FF2B5EF4-FFF2-40B4-BE49-F238E27FC236}">
                <a16:creationId xmlns:a16="http://schemas.microsoft.com/office/drawing/2014/main" id="{122D5520-908D-9A2C-3F26-9E15F4C2FD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2641" y="5115611"/>
            <a:ext cx="914400" cy="914400"/>
          </a:xfrm>
          <a:prstGeom prst="rect">
            <a:avLst/>
          </a:prstGeom>
        </p:spPr>
      </p:pic>
      <p:pic>
        <p:nvPicPr>
          <p:cNvPr id="33" name="Graphic 32" descr="Server with solid fill">
            <a:extLst>
              <a:ext uri="{FF2B5EF4-FFF2-40B4-BE49-F238E27FC236}">
                <a16:creationId xmlns:a16="http://schemas.microsoft.com/office/drawing/2014/main" id="{CFBB15EC-1FD7-2FD0-A41E-69AF18891E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5597" y="5115611"/>
            <a:ext cx="914400" cy="914400"/>
          </a:xfrm>
          <a:prstGeom prst="rect">
            <a:avLst/>
          </a:prstGeom>
        </p:spPr>
      </p:pic>
      <p:cxnSp>
        <p:nvCxnSpPr>
          <p:cNvPr id="34" name="Straight Arrow Connector 33">
            <a:extLst>
              <a:ext uri="{FF2B5EF4-FFF2-40B4-BE49-F238E27FC236}">
                <a16:creationId xmlns:a16="http://schemas.microsoft.com/office/drawing/2014/main" id="{5C6C8A00-A554-2C30-3F14-F0766FF8BAAD}"/>
              </a:ext>
            </a:extLst>
          </p:cNvPr>
          <p:cNvCxnSpPr>
            <a:cxnSpLocks/>
          </p:cNvCxnSpPr>
          <p:nvPr/>
        </p:nvCxnSpPr>
        <p:spPr>
          <a:xfrm>
            <a:off x="7429997" y="5572811"/>
            <a:ext cx="1462644" cy="0"/>
          </a:xfrm>
          <a:prstGeom prst="straightConnector1">
            <a:avLst/>
          </a:prstGeom>
          <a:ln w="3492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A1B370C2-2F52-73BC-8036-F48F3A89E9AF}"/>
              </a:ext>
            </a:extLst>
          </p:cNvPr>
          <p:cNvSpPr/>
          <p:nvPr/>
        </p:nvSpPr>
        <p:spPr>
          <a:xfrm>
            <a:off x="9939647" y="5459998"/>
            <a:ext cx="237506" cy="225626"/>
          </a:xfrm>
          <a:prstGeom prst="ellipse">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36" name="TextBox 35">
            <a:extLst>
              <a:ext uri="{FF2B5EF4-FFF2-40B4-BE49-F238E27FC236}">
                <a16:creationId xmlns:a16="http://schemas.microsoft.com/office/drawing/2014/main" id="{EF6AEEDB-8CD6-4151-81E1-833CA2528A22}"/>
              </a:ext>
            </a:extLst>
          </p:cNvPr>
          <p:cNvSpPr txBox="1"/>
          <p:nvPr/>
        </p:nvSpPr>
        <p:spPr>
          <a:xfrm>
            <a:off x="10271663" y="5268203"/>
            <a:ext cx="1710540" cy="830997"/>
          </a:xfrm>
          <a:prstGeom prst="rect">
            <a:avLst/>
          </a:prstGeom>
          <a:noFill/>
        </p:spPr>
        <p:txBody>
          <a:bodyPr wrap="square" rtlCol="0">
            <a:spAutoFi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Active and Standby Servers Reconnected with no human interaction</a:t>
            </a:r>
          </a:p>
        </p:txBody>
      </p:sp>
      <p:sp>
        <p:nvSpPr>
          <p:cNvPr id="41" name="Curved Right Arrow 40">
            <a:extLst>
              <a:ext uri="{FF2B5EF4-FFF2-40B4-BE49-F238E27FC236}">
                <a16:creationId xmlns:a16="http://schemas.microsoft.com/office/drawing/2014/main" id="{3229203E-DEE9-FBEC-83AC-ED67B7B5B8B4}"/>
              </a:ext>
            </a:extLst>
          </p:cNvPr>
          <p:cNvSpPr/>
          <p:nvPr/>
        </p:nvSpPr>
        <p:spPr>
          <a:xfrm rot="11035750" flipH="1">
            <a:off x="5995586" y="3189347"/>
            <a:ext cx="511743" cy="1308415"/>
          </a:xfrm>
          <a:prstGeom prst="curvedRightArrow">
            <a:avLst>
              <a:gd name="adj1" fmla="val 25000"/>
              <a:gd name="adj2" fmla="val 50000"/>
              <a:gd name="adj3" fmla="val 34303"/>
            </a:avLst>
          </a:prstGeom>
          <a:solidFill>
            <a:schemeClr val="tx2">
              <a:lumMod val="50000"/>
              <a:lumOff val="50000"/>
              <a:alpha val="532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561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B6F6-6BF5-4779-AAB7-5C68EDF3D298}"/>
              </a:ext>
            </a:extLst>
          </p:cNvPr>
          <p:cNvSpPr>
            <a:spLocks noGrp="1"/>
          </p:cNvSpPr>
          <p:nvPr>
            <p:ph type="title"/>
          </p:nvPr>
        </p:nvSpPr>
        <p:spPr/>
        <p:txBody>
          <a:bodyPr/>
          <a:lstStyle/>
          <a:p>
            <a:r>
              <a:rPr lang="en-US" dirty="0">
                <a:solidFill>
                  <a:srgbClr val="0B5BF3"/>
                </a:solidFill>
              </a:rPr>
              <a:t>IBM System Storage Ideas Portal!!!  -&gt; New RFE Portal for CSM</a:t>
            </a:r>
          </a:p>
        </p:txBody>
      </p:sp>
      <p:sp>
        <p:nvSpPr>
          <p:cNvPr id="3" name="Content Placeholder 2">
            <a:extLst>
              <a:ext uri="{FF2B5EF4-FFF2-40B4-BE49-F238E27FC236}">
                <a16:creationId xmlns:a16="http://schemas.microsoft.com/office/drawing/2014/main" id="{557D5002-9DBF-43C1-B30F-642EAE785D31}"/>
              </a:ext>
            </a:extLst>
          </p:cNvPr>
          <p:cNvSpPr>
            <a:spLocks noGrp="1"/>
          </p:cNvSpPr>
          <p:nvPr>
            <p:ph idx="1"/>
          </p:nvPr>
        </p:nvSpPr>
        <p:spPr>
          <a:xfrm>
            <a:off x="2788904" y="1212486"/>
            <a:ext cx="9577690" cy="519499"/>
          </a:xfrm>
        </p:spPr>
        <p:txBody>
          <a:bodyPr/>
          <a:lstStyle/>
          <a:p>
            <a:pPr marL="0" indent="0">
              <a:buNone/>
            </a:pPr>
            <a:r>
              <a:rPr lang="en-US" dirty="0">
                <a:solidFill>
                  <a:srgbClr val="0B5BF3"/>
                </a:solidFill>
                <a:hlinkClick r:id="rId3">
                  <a:extLst>
                    <a:ext uri="{A12FA001-AC4F-418D-AE19-62706E023703}">
                      <ahyp:hlinkClr xmlns:ahyp="http://schemas.microsoft.com/office/drawing/2018/hyperlinkcolor" val="tx"/>
                    </a:ext>
                  </a:extLst>
                </a:hlinkClick>
              </a:rPr>
              <a:t>https://ibm-sys-</a:t>
            </a:r>
            <a:r>
              <a:rPr lang="en-US" dirty="0" err="1">
                <a:solidFill>
                  <a:srgbClr val="0B5BF3"/>
                </a:solidFill>
                <a:hlinkClick r:id="rId3">
                  <a:extLst>
                    <a:ext uri="{A12FA001-AC4F-418D-AE19-62706E023703}">
                      <ahyp:hlinkClr xmlns:ahyp="http://schemas.microsoft.com/office/drawing/2018/hyperlinkcolor" val="tx"/>
                    </a:ext>
                  </a:extLst>
                </a:hlinkClick>
              </a:rPr>
              <a:t>storage.ideas.ibm.com</a:t>
            </a:r>
            <a:r>
              <a:rPr lang="en-US" dirty="0">
                <a:solidFill>
                  <a:srgbClr val="0B5BF3"/>
                </a:solidFill>
                <a:hlinkClick r:id="rId3">
                  <a:extLst>
                    <a:ext uri="{A12FA001-AC4F-418D-AE19-62706E023703}">
                      <ahyp:hlinkClr xmlns:ahyp="http://schemas.microsoft.com/office/drawing/2018/hyperlinkcolor" val="tx"/>
                    </a:ext>
                  </a:extLst>
                </a:hlinkClick>
              </a:rPr>
              <a:t>/</a:t>
            </a:r>
            <a:r>
              <a:rPr lang="en-US" dirty="0" err="1">
                <a:solidFill>
                  <a:srgbClr val="0B5BF3"/>
                </a:solidFill>
                <a:hlinkClick r:id="rId3">
                  <a:extLst>
                    <a:ext uri="{A12FA001-AC4F-418D-AE19-62706E023703}">
                      <ahyp:hlinkClr xmlns:ahyp="http://schemas.microsoft.com/office/drawing/2018/hyperlinkcolor" val="tx"/>
                    </a:ext>
                  </a:extLst>
                </a:hlinkClick>
              </a:rPr>
              <a:t>ideas?project</a:t>
            </a:r>
            <a:r>
              <a:rPr lang="en-US" dirty="0">
                <a:solidFill>
                  <a:srgbClr val="0B5BF3"/>
                </a:solidFill>
                <a:hlinkClick r:id="rId3">
                  <a:extLst>
                    <a:ext uri="{A12FA001-AC4F-418D-AE19-62706E023703}">
                      <ahyp:hlinkClr xmlns:ahyp="http://schemas.microsoft.com/office/drawing/2018/hyperlinkcolor" val="tx"/>
                    </a:ext>
                  </a:extLst>
                </a:hlinkClick>
              </a:rPr>
              <a:t>=CSM</a:t>
            </a:r>
            <a:endParaRPr lang="en-US" dirty="0">
              <a:solidFill>
                <a:srgbClr val="0B5BF3"/>
              </a:solidFill>
            </a:endParaRPr>
          </a:p>
        </p:txBody>
      </p:sp>
      <p:sp>
        <p:nvSpPr>
          <p:cNvPr id="4" name="Slide Number Placeholder 3">
            <a:extLst>
              <a:ext uri="{FF2B5EF4-FFF2-40B4-BE49-F238E27FC236}">
                <a16:creationId xmlns:a16="http://schemas.microsoft.com/office/drawing/2014/main" id="{4B81F268-C825-4686-A48F-D152776987F4}"/>
              </a:ext>
            </a:extLst>
          </p:cNvPr>
          <p:cNvSpPr>
            <a:spLocks noGrp="1"/>
          </p:cNvSpPr>
          <p:nvPr>
            <p:ph type="sldNum" sz="quarter" idx="12"/>
          </p:nvPr>
        </p:nvSpPr>
        <p:spPr/>
        <p:txBody>
          <a:bodyPr/>
          <a:lstStyle/>
          <a:p>
            <a:fld id="{8A77F829-48BC-43AA-85AE-6468F9B7C22C}" type="slidenum">
              <a:rPr lang="en-US" altLang="en-US" smtClean="0"/>
              <a:pPr/>
              <a:t>9</a:t>
            </a:fld>
            <a:endParaRPr lang="en-US" altLang="en-US" dirty="0"/>
          </a:p>
        </p:txBody>
      </p:sp>
      <p:pic>
        <p:nvPicPr>
          <p:cNvPr id="5" name="Picture 4">
            <a:extLst>
              <a:ext uri="{FF2B5EF4-FFF2-40B4-BE49-F238E27FC236}">
                <a16:creationId xmlns:a16="http://schemas.microsoft.com/office/drawing/2014/main" id="{2AFB1F95-6502-6440-A256-B84A76E2F196}"/>
              </a:ext>
            </a:extLst>
          </p:cNvPr>
          <p:cNvPicPr>
            <a:picLocks noChangeAspect="1"/>
          </p:cNvPicPr>
          <p:nvPr/>
        </p:nvPicPr>
        <p:blipFill>
          <a:blip r:embed="rId4"/>
          <a:stretch>
            <a:fillRect/>
          </a:stretch>
        </p:blipFill>
        <p:spPr>
          <a:xfrm>
            <a:off x="487025" y="2974217"/>
            <a:ext cx="11217949" cy="3264599"/>
          </a:xfrm>
          <a:prstGeom prst="rect">
            <a:avLst/>
          </a:prstGeom>
        </p:spPr>
      </p:pic>
      <p:sp>
        <p:nvSpPr>
          <p:cNvPr id="6" name="Content Placeholder 2">
            <a:extLst>
              <a:ext uri="{FF2B5EF4-FFF2-40B4-BE49-F238E27FC236}">
                <a16:creationId xmlns:a16="http://schemas.microsoft.com/office/drawing/2014/main" id="{3AA00468-ED37-3646-A3F1-D5075C75345A}"/>
              </a:ext>
            </a:extLst>
          </p:cNvPr>
          <p:cNvSpPr txBox="1">
            <a:spLocks/>
          </p:cNvSpPr>
          <p:nvPr/>
        </p:nvSpPr>
        <p:spPr bwMode="auto">
          <a:xfrm>
            <a:off x="1005972" y="1795723"/>
            <a:ext cx="9577690" cy="111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49225" indent="-149225" algn="l" defTabSz="614363" rtl="0" eaLnBrk="1" fontAlgn="base" hangingPunct="1">
              <a:spcBef>
                <a:spcPct val="0"/>
              </a:spcBef>
              <a:spcAft>
                <a:spcPct val="25000"/>
              </a:spcAft>
              <a:buClr>
                <a:srgbClr val="0000CC"/>
              </a:buClr>
              <a:buFont typeface="Arial" panose="020B0604020202020204" pitchFamily="34" charset="0"/>
              <a:buChar char="•"/>
              <a:defRPr sz="1800" kern="1200">
                <a:solidFill>
                  <a:schemeClr val="tx1"/>
                </a:solidFill>
                <a:latin typeface="IBM Plex Sans" panose="020B0503050203000203" pitchFamily="34" charset="0"/>
                <a:ea typeface="+mn-ea"/>
                <a:cs typeface="+mn-cs"/>
              </a:defRPr>
            </a:lvl1pPr>
            <a:lvl2pPr marL="307975" indent="-157163" algn="l" defTabSz="614363" rtl="0" eaLnBrk="1" fontAlgn="base" hangingPunct="1">
              <a:spcBef>
                <a:spcPct val="0"/>
              </a:spcBef>
              <a:spcAft>
                <a:spcPct val="25000"/>
              </a:spcAft>
              <a:buClr>
                <a:srgbClr val="0000CC"/>
              </a:buClr>
              <a:buFont typeface="Arial" panose="020B0604020202020204" pitchFamily="34" charset="0"/>
              <a:buChar char="•"/>
              <a:defRPr sz="1600" kern="1200">
                <a:solidFill>
                  <a:schemeClr val="tx1"/>
                </a:solidFill>
                <a:latin typeface="IBM Plex Sans" panose="020B0503050203000203" pitchFamily="34" charset="0"/>
                <a:ea typeface="+mn-ea"/>
                <a:cs typeface="+mn-cs"/>
              </a:defRPr>
            </a:lvl2pPr>
            <a:lvl3pPr marL="463550" indent="-153988" algn="l" defTabSz="614363" rtl="0" eaLnBrk="1" fontAlgn="base" hangingPunct="1">
              <a:spcBef>
                <a:spcPct val="0"/>
              </a:spcBef>
              <a:spcAft>
                <a:spcPct val="25000"/>
              </a:spcAft>
              <a:buClr>
                <a:srgbClr val="0000CC"/>
              </a:buClr>
              <a:buFont typeface="Arial" panose="020B0604020202020204" pitchFamily="34" charset="0"/>
              <a:buChar char="•"/>
              <a:defRPr sz="1400" kern="1200">
                <a:solidFill>
                  <a:schemeClr val="tx1"/>
                </a:solidFill>
                <a:latin typeface="IBM Plex Sans" panose="020B0503050203000203" pitchFamily="34" charset="0"/>
                <a:ea typeface="+mn-ea"/>
                <a:cs typeface="+mn-cs"/>
              </a:defRPr>
            </a:lvl3pPr>
            <a:lvl4pPr marL="612775" indent="-147638" algn="l" defTabSz="614363" rtl="0" eaLnBrk="1" fontAlgn="base" hangingPunct="1">
              <a:spcBef>
                <a:spcPct val="0"/>
              </a:spcBef>
              <a:spcAft>
                <a:spcPct val="25000"/>
              </a:spcAft>
              <a:buClr>
                <a:srgbClr val="0000CC"/>
              </a:buClr>
              <a:buFont typeface="Arial" panose="020B0604020202020204" pitchFamily="34" charset="0"/>
              <a:buChar char="•"/>
              <a:defRPr sz="1200" kern="1200">
                <a:solidFill>
                  <a:schemeClr val="tx1"/>
                </a:solidFill>
                <a:latin typeface="IBM Plex Sans" panose="020B0503050203000203" pitchFamily="34" charset="0"/>
                <a:ea typeface="+mn-ea"/>
                <a:cs typeface="+mn-cs"/>
              </a:defRPr>
            </a:lvl4pPr>
            <a:lvl5pPr marL="768350" indent="-153988" algn="l" defTabSz="614363" rtl="0" eaLnBrk="1" fontAlgn="base" hangingPunct="1">
              <a:spcBef>
                <a:spcPct val="0"/>
              </a:spcBef>
              <a:spcAft>
                <a:spcPct val="25000"/>
              </a:spcAft>
              <a:buClr>
                <a:srgbClr val="0000CC"/>
              </a:buClr>
              <a:buFont typeface="Arial" panose="020B0604020202020204" pitchFamily="34" charset="0"/>
              <a:buChar char="•"/>
              <a:defRPr sz="1200" kern="1200">
                <a:solidFill>
                  <a:schemeClr val="tx1"/>
                </a:solidFill>
                <a:latin typeface="IBM Plex Sans" panose="020B050305020300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The CSM RFE process has been converted to the new IBM System Storage Ideas Portal.  </a:t>
            </a:r>
          </a:p>
          <a:p>
            <a:r>
              <a:rPr lang="en-US" sz="1200" dirty="0"/>
              <a:t>With the change, IBM is moving to a more common Aha! based process for customers to submit ideas across all IBM products.</a:t>
            </a:r>
          </a:p>
          <a:p>
            <a:r>
              <a:rPr lang="en-US" sz="1200" dirty="0"/>
              <a:t>All existing RFEs have been converted to Ideas.  When you visit an RFE for status it will direct you to the Idea for that RFE in the Idea Portal. </a:t>
            </a:r>
          </a:p>
        </p:txBody>
      </p:sp>
    </p:spTree>
    <p:extLst>
      <p:ext uri="{BB962C8B-B14F-4D97-AF65-F5344CB8AC3E}">
        <p14:creationId xmlns:p14="http://schemas.microsoft.com/office/powerpoint/2010/main" val="2457417672"/>
      </p:ext>
    </p:extLst>
  </p:cSld>
  <p:clrMapOvr>
    <a:masterClrMapping/>
  </p:clrMapOvr>
</p:sld>
</file>

<file path=ppt/theme/theme1.xml><?xml version="1.0" encoding="utf-8"?>
<a:theme xmlns:a="http://schemas.openxmlformats.org/drawingml/2006/main" name="1_Office Theme">
  <a:themeElements>
    <a:clrScheme name="Edge2015">
      <a:dk1>
        <a:sysClr val="windowText" lastClr="000000"/>
      </a:dk1>
      <a:lt1>
        <a:sysClr val="window" lastClr="FFFFFF"/>
      </a:lt1>
      <a:dk2>
        <a:srgbClr val="000000"/>
      </a:dk2>
      <a:lt2>
        <a:srgbClr val="FFFFFF"/>
      </a:lt2>
      <a:accent1>
        <a:srgbClr val="00B0DA"/>
      </a:accent1>
      <a:accent2>
        <a:srgbClr val="7F1C7D"/>
      </a:accent2>
      <a:accent3>
        <a:srgbClr val="00649D"/>
      </a:accent3>
      <a:accent4>
        <a:srgbClr val="17AF4B"/>
      </a:accent4>
      <a:accent5>
        <a:srgbClr val="007670"/>
      </a:accent5>
      <a:accent6>
        <a:srgbClr val="F04E3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Edge2015">
      <a:dk1>
        <a:sysClr val="windowText" lastClr="000000"/>
      </a:dk1>
      <a:lt1>
        <a:sysClr val="window" lastClr="FFFFFF"/>
      </a:lt1>
      <a:dk2>
        <a:srgbClr val="000000"/>
      </a:dk2>
      <a:lt2>
        <a:srgbClr val="FFFFFF"/>
      </a:lt2>
      <a:accent1>
        <a:srgbClr val="00B0DA"/>
      </a:accent1>
      <a:accent2>
        <a:srgbClr val="7F1C7D"/>
      </a:accent2>
      <a:accent3>
        <a:srgbClr val="00649D"/>
      </a:accent3>
      <a:accent4>
        <a:srgbClr val="17AF4B"/>
      </a:accent4>
      <a:accent5>
        <a:srgbClr val="007670"/>
      </a:accent5>
      <a:accent6>
        <a:srgbClr val="F04E3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30981</TotalTime>
  <Words>1273</Words>
  <Application>Microsoft Macintosh PowerPoint</Application>
  <PresentationFormat>Widescreen</PresentationFormat>
  <Paragraphs>140</Paragraphs>
  <Slides>11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Helvetica Neue</vt:lpstr>
      <vt:lpstr>IBM Plex Sans</vt:lpstr>
      <vt:lpstr>1_Office Theme</vt:lpstr>
      <vt:lpstr>2_Office Theme</vt:lpstr>
      <vt:lpstr>What’s New in IBM Copy Services Manager V6.3.11</vt:lpstr>
      <vt:lpstr>IDEA CSM-I-139 - Allow larger size volumes for FC targets and SGC recovery volumes          </vt:lpstr>
      <vt:lpstr>IDEA CSM-I-155  - LSS level selection for ESESizer and SGCSizer          </vt:lpstr>
      <vt:lpstr>IDEA CSM-I-162  - Display Role Pair on DS8000 Global Mirror Info Tab          </vt:lpstr>
      <vt:lpstr>Support LDAP for z/OS RACF          </vt:lpstr>
      <vt:lpstr>Support for connecting to DS8000 storage systems using z/OS Passtickets          </vt:lpstr>
      <vt:lpstr>Support Scheduled Task Run External Script action with SSH key pair          </vt:lpstr>
      <vt:lpstr>IDEA CSM-I-160 - Automatically reconnect active and standby servers after a disconnect          </vt:lpstr>
      <vt:lpstr>IBM System Storage Ideas Portal!!!  -&gt; New RFE Portal for CSM</vt:lpstr>
      <vt:lpstr>PowerPoint Presentation</vt:lpstr>
      <vt:lpstr>Accelerate with ATG Technical Webinar Series -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ATG - Storage PPT Template for 2021</dc:title>
  <dc:creator>ATG - Storage;Lindsay Todd;Rick Pekosh;Roy Peek</dc:creator>
  <cp:keywords>ATG - Storage</cp:keywords>
  <cp:lastModifiedBy>Randy Blea</cp:lastModifiedBy>
  <cp:revision>209</cp:revision>
  <dcterms:created xsi:type="dcterms:W3CDTF">2016-09-07T15:50:25Z</dcterms:created>
  <dcterms:modified xsi:type="dcterms:W3CDTF">2024-06-28T14:58:09Z</dcterms:modified>
</cp:coreProperties>
</file>